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authors.xml" ContentType="application/vnd.ms-powerpoint.author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3849" r:id="rId6"/>
    <p:sldId id="3844" r:id="rId7"/>
    <p:sldId id="3846" r:id="rId8"/>
    <p:sldId id="261" r:id="rId9"/>
    <p:sldId id="3850" r:id="rId10"/>
    <p:sldId id="263" r:id="rId11"/>
    <p:sldId id="3847" r:id="rId1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66FF"/>
    <a:srgbClr val="00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92" autoAdjust="0"/>
    <p:restoredTop sz="94694" autoAdjust="0"/>
  </p:normalViewPr>
  <p:slideViewPr>
    <p:cSldViewPr snapToGrid="0">
      <p:cViewPr varScale="1">
        <p:scale>
          <a:sx n="80" d="100"/>
          <a:sy n="80" d="100"/>
        </p:scale>
        <p:origin x="-845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80" d="100"/>
          <a:sy n="80" d="100"/>
        </p:scale>
        <p:origin x="3984" y="15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24-03-07T07:53:33.226" v="38" actId="14100"/>
      <pc:docMkLst>
        <pc:docMk/>
      </pc:docMkLst>
      <pc:sldChg chg="modNotes">
        <pc:chgData name="Fake Test User" userId="SID-0" providerId="Test" clId="FakeClientId" dt="2024-03-07T07:42:20.393" v="2" actId="790"/>
        <pc:sldMkLst>
          <pc:docMk/>
          <pc:sldMk cId="517426050" sldId="256"/>
        </pc:sldMkLst>
      </pc:sldChg>
      <pc:sldChg chg="modNotes">
        <pc:chgData name="Fake Test User" userId="SID-0" providerId="Test" clId="FakeClientId" dt="2024-03-07T07:43:06.143" v="6" actId="790"/>
        <pc:sldMkLst>
          <pc:docMk/>
          <pc:sldMk cId="3666674671" sldId="261"/>
        </pc:sldMkLst>
      </pc:sldChg>
      <pc:sldChg chg="modNotes">
        <pc:chgData name="Fake Test User" userId="SID-0" providerId="Test" clId="FakeClientId" dt="2024-03-07T07:43:24.519" v="10" actId="790"/>
        <pc:sldMkLst>
          <pc:docMk/>
          <pc:sldMk cId="2737241225" sldId="263"/>
        </pc:sldMkLst>
      </pc:sldChg>
      <pc:sldChg chg="modSp mod modNotes">
        <pc:chgData name="Fake Test User" userId="SID-0" providerId="Test" clId="FakeClientId" dt="2024-03-07T07:52:53.976" v="37" actId="14100"/>
        <pc:sldMkLst>
          <pc:docMk/>
          <pc:sldMk cId="729609147" sldId="265"/>
        </pc:sldMkLst>
        <pc:spChg chg="mod">
          <ac:chgData name="Fake Test User" userId="SID-0" providerId="Test" clId="FakeClientId" dt="2024-03-07T07:52:53.976" v="37" actId="14100"/>
          <ac:spMkLst>
            <pc:docMk/>
            <pc:sldMk cId="729609147" sldId="265"/>
            <ac:spMk id="3" creationId="{FACE640F-7F5A-BDB7-205D-765FA80B6796}"/>
          </ac:spMkLst>
        </pc:spChg>
      </pc:sldChg>
      <pc:sldChg chg="modNotes">
        <pc:chgData name="Fake Test User" userId="SID-0" providerId="Test" clId="FakeClientId" dt="2024-03-07T07:43:36.300" v="13" actId="790"/>
        <pc:sldMkLst>
          <pc:docMk/>
          <pc:sldMk cId="3604630649" sldId="267"/>
        </pc:sldMkLst>
      </pc:sldChg>
      <pc:sldChg chg="modSp mod modNotes">
        <pc:chgData name="Fake Test User" userId="SID-0" providerId="Test" clId="FakeClientId" dt="2024-03-07T07:52:38.085" v="36" actId="790"/>
        <pc:sldMkLst>
          <pc:docMk/>
          <pc:sldMk cId="4259977132" sldId="268"/>
        </pc:sldMkLst>
        <pc:graphicFrameChg chg="modGraphic">
          <ac:chgData name="Fake Test User" userId="SID-0" providerId="Test" clId="FakeClientId" dt="2024-03-07T07:52:38.085" v="36" actId="790"/>
          <ac:graphicFrameMkLst>
            <pc:docMk/>
            <pc:sldMk cId="4259977132" sldId="268"/>
            <ac:graphicFrameMk id="3" creationId="{F01CF5D3-D3B1-1944-CFDF-D8EE11DE42AA}"/>
          </ac:graphicFrameMkLst>
        </pc:graphicFrameChg>
      </pc:sldChg>
      <pc:sldChg chg="modNotes">
        <pc:chgData name="Fake Test User" userId="SID-0" providerId="Test" clId="FakeClientId" dt="2024-03-07T07:42:56.628" v="4" actId="790"/>
        <pc:sldMkLst>
          <pc:docMk/>
          <pc:sldMk cId="1756128041" sldId="3844"/>
        </pc:sldMkLst>
      </pc:sldChg>
      <pc:sldChg chg="modSp mod modNotes">
        <pc:chgData name="Fake Test User" userId="SID-0" providerId="Test" clId="FakeClientId" dt="2024-03-07T07:53:33.226" v="38" actId="14100"/>
        <pc:sldMkLst>
          <pc:docMk/>
          <pc:sldMk cId="3293924303" sldId="3846"/>
        </pc:sldMkLst>
        <pc:spChg chg="mod">
          <ac:chgData name="Fake Test User" userId="SID-0" providerId="Test" clId="FakeClientId" dt="2024-03-07T07:53:33.226" v="38" actId="14100"/>
          <ac:spMkLst>
            <pc:docMk/>
            <pc:sldMk cId="3293924303" sldId="3846"/>
            <ac:spMk id="5" creationId="{55C37F52-5C08-7C02-C9CA-E2AD930A95FB}"/>
          </ac:spMkLst>
        </pc:spChg>
      </pc:sldChg>
      <pc:sldChg chg="modNotes">
        <pc:chgData name="Fake Test User" userId="SID-0" providerId="Test" clId="FakeClientId" dt="2024-03-07T07:43:40.300" v="14" actId="790"/>
        <pc:sldMkLst>
          <pc:docMk/>
          <pc:sldMk cId="1562484837" sldId="3847"/>
        </pc:sldMkLst>
      </pc:sldChg>
      <pc:sldChg chg="modNotes">
        <pc:chgData name="Fake Test User" userId="SID-0" providerId="Test" clId="FakeClientId" dt="2024-03-07T07:43:32.222" v="12" actId="790"/>
        <pc:sldMkLst>
          <pc:docMk/>
          <pc:sldMk cId="414613742" sldId="3848"/>
        </pc:sldMkLst>
      </pc:sldChg>
      <pc:sldChg chg="modNotes">
        <pc:chgData name="Fake Test User" userId="SID-0" providerId="Test" clId="FakeClientId" dt="2024-03-07T07:42:26.222" v="3" actId="790"/>
        <pc:sldMkLst>
          <pc:docMk/>
          <pc:sldMk cId="3920724481" sldId="3849"/>
        </pc:sldMkLst>
      </pc:sldChg>
      <pc:sldChg chg="modNotes">
        <pc:chgData name="Fake Test User" userId="SID-0" providerId="Test" clId="FakeClientId" dt="2024-03-07T07:43:10.737" v="7" actId="790"/>
        <pc:sldMkLst>
          <pc:docMk/>
          <pc:sldMk cId="363098972" sldId="3850"/>
        </pc:sldMkLst>
      </pc:sldChg>
      <pc:sldChg chg="modNotes">
        <pc:chgData name="Fake Test User" userId="SID-0" providerId="Test" clId="FakeClientId" dt="2024-03-07T07:43:16.628" v="8" actId="790"/>
        <pc:sldMkLst>
          <pc:docMk/>
          <pc:sldMk cId="1127649784" sldId="3851"/>
        </pc:sldMkLst>
      </pc:sldChg>
      <pc:sldMasterChg chg="modSp mod modSldLayout">
        <pc:chgData name="Fake Test User" userId="SID-0" providerId="Test" clId="FakeClientId" dt="2024-03-07T07:50:19.631" v="30" actId="2711"/>
        <pc:sldMasterMkLst>
          <pc:docMk/>
          <pc:sldMasterMk cId="1965934658" sldId="2147483648"/>
        </pc:sldMasterMkLst>
        <pc:spChg chg="mod">
          <ac:chgData name="Fake Test User" userId="SID-0" providerId="Test" clId="FakeClientId" dt="2024-03-07T07:46:53.739" v="15" actId="790"/>
          <ac:spMkLst>
            <pc:docMk/>
            <pc:sldMasterMk cId="1965934658" sldId="2147483648"/>
            <ac:spMk id="2" creationId="{4FD97564-C310-6E8C-8689-CE18881B4A17}"/>
          </ac:spMkLst>
        </pc:spChg>
        <pc:spChg chg="mod">
          <ac:chgData name="Fake Test User" userId="SID-0" providerId="Test" clId="FakeClientId" dt="2024-03-07T07:46:53.739" v="15" actId="790"/>
          <ac:spMkLst>
            <pc:docMk/>
            <pc:sldMasterMk cId="1965934658" sldId="2147483648"/>
            <ac:spMk id="3" creationId="{0FAD99FA-26D9-873B-BE7F-26FEC5C233A2}"/>
          </ac:spMkLst>
        </pc:spChg>
        <pc:spChg chg="mod">
          <ac:chgData name="Fake Test User" userId="SID-0" providerId="Test" clId="FakeClientId" dt="2024-03-07T07:46:53.739" v="15" actId="790"/>
          <ac:spMkLst>
            <pc:docMk/>
            <pc:sldMasterMk cId="1965934658" sldId="2147483648"/>
            <ac:spMk id="4" creationId="{C319819E-0266-97DD-DFD1-BAAA06AE3236}"/>
          </ac:spMkLst>
        </pc:spChg>
        <pc:spChg chg="mod">
          <ac:chgData name="Fake Test User" userId="SID-0" providerId="Test" clId="FakeClientId" dt="2024-03-07T07:46:53.739" v="15" actId="790"/>
          <ac:spMkLst>
            <pc:docMk/>
            <pc:sldMasterMk cId="1965934658" sldId="2147483648"/>
            <ac:spMk id="5" creationId="{2BFD19C9-01CE-9E2A-CDA5-C15940F055F7}"/>
          </ac:spMkLst>
        </pc:spChg>
        <pc:spChg chg="mod">
          <ac:chgData name="Fake Test User" userId="SID-0" providerId="Test" clId="FakeClientId" dt="2024-03-07T07:46:53.739" v="15" actId="790"/>
          <ac:spMkLst>
            <pc:docMk/>
            <pc:sldMasterMk cId="1965934658" sldId="2147483648"/>
            <ac:spMk id="6" creationId="{A1801085-7B28-048D-E3D3-9C3614268DA7}"/>
          </ac:spMkLst>
        </pc:spChg>
        <pc:sldLayoutChg chg="modSp mod">
          <pc:chgData name="Fake Test User" userId="SID-0" providerId="Test" clId="FakeClientId" dt="2024-03-07T07:48:16.099" v="21" actId="790"/>
          <pc:sldLayoutMkLst>
            <pc:docMk/>
            <pc:sldMasterMk cId="1965934658" sldId="2147483648"/>
            <pc:sldLayoutMk cId="1563727740" sldId="2147483649"/>
          </pc:sldLayoutMkLst>
          <pc:spChg chg="mod">
            <ac:chgData name="Fake Test User" userId="SID-0" providerId="Test" clId="FakeClientId" dt="2024-03-07T07:48:16.099" v="21" actId="790"/>
            <ac:spMkLst>
              <pc:docMk/>
              <pc:sldMasterMk cId="1965934658" sldId="2147483648"/>
              <pc:sldLayoutMk cId="1563727740" sldId="2147483649"/>
              <ac:spMk id="2" creationId="{32772C41-A024-2F33-1F04-21E003FA7291}"/>
            </ac:spMkLst>
          </pc:spChg>
          <pc:spChg chg="mod">
            <ac:chgData name="Fake Test User" userId="SID-0" providerId="Test" clId="FakeClientId" dt="2024-03-07T07:48:16.099" v="21" actId="790"/>
            <ac:spMkLst>
              <pc:docMk/>
              <pc:sldMasterMk cId="1965934658" sldId="2147483648"/>
              <pc:sldLayoutMk cId="1563727740" sldId="2147483649"/>
              <ac:spMk id="3" creationId="{473BC2DF-9C2A-052C-AD2C-0A8ABAA50374}"/>
            </ac:spMkLst>
          </pc:spChg>
          <pc:spChg chg="mod">
            <ac:chgData name="Fake Test User" userId="SID-0" providerId="Test" clId="FakeClientId" dt="2024-03-07T07:48:16.099" v="21" actId="790"/>
            <ac:spMkLst>
              <pc:docMk/>
              <pc:sldMasterMk cId="1965934658" sldId="2147483648"/>
              <pc:sldLayoutMk cId="1563727740" sldId="2147483649"/>
              <ac:spMk id="4" creationId="{C0070940-5919-2C95-2278-32E50BF14DD1}"/>
            </ac:spMkLst>
          </pc:spChg>
          <pc:spChg chg="mod">
            <ac:chgData name="Fake Test User" userId="SID-0" providerId="Test" clId="FakeClientId" dt="2024-03-07T07:48:16.099" v="21" actId="790"/>
            <ac:spMkLst>
              <pc:docMk/>
              <pc:sldMasterMk cId="1965934658" sldId="2147483648"/>
              <pc:sldLayoutMk cId="1563727740" sldId="2147483649"/>
              <ac:spMk id="5" creationId="{1957D599-49CF-19FE-6D86-C5EDB765F413}"/>
            </ac:spMkLst>
          </pc:spChg>
          <pc:spChg chg="mod">
            <ac:chgData name="Fake Test User" userId="SID-0" providerId="Test" clId="FakeClientId" dt="2024-03-07T07:48:16.099" v="21" actId="790"/>
            <ac:spMkLst>
              <pc:docMk/>
              <pc:sldMasterMk cId="1965934658" sldId="2147483648"/>
              <pc:sldLayoutMk cId="1563727740" sldId="2147483649"/>
              <ac:spMk id="6" creationId="{28931DF1-1C8D-86B9-BFDD-098FFC00FDC2}"/>
            </ac:spMkLst>
          </pc:spChg>
          <pc:spChg chg="mod">
            <ac:chgData name="Fake Test User" userId="SID-0" providerId="Test" clId="FakeClientId" dt="2024-03-07T07:48:16.099" v="21" actId="790"/>
            <ac:spMkLst>
              <pc:docMk/>
              <pc:sldMasterMk cId="1965934658" sldId="2147483648"/>
              <pc:sldLayoutMk cId="1563727740" sldId="2147483649"/>
              <ac:spMk id="7" creationId="{7DF76A42-387B-8D66-1214-D40462070066}"/>
            </ac:spMkLst>
          </pc:spChg>
          <pc:spChg chg="mod">
            <ac:chgData name="Fake Test User" userId="SID-0" providerId="Test" clId="FakeClientId" dt="2024-03-07T07:48:16.099" v="21" actId="790"/>
            <ac:spMkLst>
              <pc:docMk/>
              <pc:sldMasterMk cId="1965934658" sldId="2147483648"/>
              <pc:sldLayoutMk cId="1563727740" sldId="2147483649"/>
              <ac:spMk id="9" creationId="{E9644D21-8793-9A96-F305-5D20EE342B26}"/>
            </ac:spMkLst>
          </pc:spChg>
          <pc:spChg chg="mod">
            <ac:chgData name="Fake Test User" userId="SID-0" providerId="Test" clId="FakeClientId" dt="2024-03-07T07:48:16.099" v="21" actId="790"/>
            <ac:spMkLst>
              <pc:docMk/>
              <pc:sldMasterMk cId="1965934658" sldId="2147483648"/>
              <pc:sldLayoutMk cId="1563727740" sldId="2147483649"/>
              <ac:spMk id="10" creationId="{DF8D7AEF-C845-09F0-F31C-20B32BBA1EBA}"/>
            </ac:spMkLst>
          </pc:spChg>
          <pc:spChg chg="mod">
            <ac:chgData name="Fake Test User" userId="SID-0" providerId="Test" clId="FakeClientId" dt="2024-03-07T07:48:16.099" v="21" actId="790"/>
            <ac:spMkLst>
              <pc:docMk/>
              <pc:sldMasterMk cId="1965934658" sldId="2147483648"/>
              <pc:sldLayoutMk cId="1563727740" sldId="2147483649"/>
              <ac:spMk id="11" creationId="{5F9D44CB-887B-C74D-3E96-5607E84DAEFF}"/>
            </ac:spMkLst>
          </pc:spChg>
          <pc:spChg chg="mod">
            <ac:chgData name="Fake Test User" userId="SID-0" providerId="Test" clId="FakeClientId" dt="2024-03-07T07:48:16.099" v="21" actId="790"/>
            <ac:spMkLst>
              <pc:docMk/>
              <pc:sldMasterMk cId="1965934658" sldId="2147483648"/>
              <pc:sldLayoutMk cId="1563727740" sldId="2147483649"/>
              <ac:spMk id="14" creationId="{87D193F4-2337-0048-1BE7-C9A8154191F9}"/>
            </ac:spMkLst>
          </pc:spChg>
        </pc:sldLayoutChg>
        <pc:sldLayoutChg chg="modSp mod">
          <pc:chgData name="Fake Test User" userId="SID-0" providerId="Test" clId="FakeClientId" dt="2024-03-07T07:48:07.599" v="20" actId="790"/>
          <pc:sldLayoutMkLst>
            <pc:docMk/>
            <pc:sldMasterMk cId="1965934658" sldId="2147483648"/>
            <pc:sldLayoutMk cId="2587894702" sldId="2147483650"/>
          </pc:sldLayoutMkLst>
          <pc:spChg chg="mod">
            <ac:chgData name="Fake Test User" userId="SID-0" providerId="Test" clId="FakeClientId" dt="2024-03-07T07:48:07.599" v="20" actId="790"/>
            <ac:spMkLst>
              <pc:docMk/>
              <pc:sldMasterMk cId="1965934658" sldId="2147483648"/>
              <pc:sldLayoutMk cId="2587894702" sldId="2147483650"/>
              <ac:spMk id="2" creationId="{F657BD59-35CC-9BB3-8621-6FA3356F81AA}"/>
            </ac:spMkLst>
          </pc:spChg>
          <pc:spChg chg="mod">
            <ac:chgData name="Fake Test User" userId="SID-0" providerId="Test" clId="FakeClientId" dt="2024-03-07T07:48:07.599" v="20" actId="790"/>
            <ac:spMkLst>
              <pc:docMk/>
              <pc:sldMasterMk cId="1965934658" sldId="2147483648"/>
              <pc:sldLayoutMk cId="2587894702" sldId="2147483650"/>
              <ac:spMk id="4" creationId="{8C56EB0F-63C8-5F75-A333-3413A9DC6F76}"/>
            </ac:spMkLst>
          </pc:spChg>
          <pc:spChg chg="mod">
            <ac:chgData name="Fake Test User" userId="SID-0" providerId="Test" clId="FakeClientId" dt="2024-03-07T07:48:07.599" v="20" actId="790"/>
            <ac:spMkLst>
              <pc:docMk/>
              <pc:sldMasterMk cId="1965934658" sldId="2147483648"/>
              <pc:sldLayoutMk cId="2587894702" sldId="2147483650"/>
              <ac:spMk id="5" creationId="{4D4DE333-25B4-E092-1CC4-C3D20BA25168}"/>
            </ac:spMkLst>
          </pc:spChg>
          <pc:spChg chg="mod">
            <ac:chgData name="Fake Test User" userId="SID-0" providerId="Test" clId="FakeClientId" dt="2024-03-07T07:48:07.599" v="20" actId="790"/>
            <ac:spMkLst>
              <pc:docMk/>
              <pc:sldMasterMk cId="1965934658" sldId="2147483648"/>
              <pc:sldLayoutMk cId="2587894702" sldId="2147483650"/>
              <ac:spMk id="6" creationId="{8F1AF200-E81F-A326-0EDB-4B93C71D9BF4}"/>
            </ac:spMkLst>
          </pc:spChg>
          <pc:spChg chg="mod">
            <ac:chgData name="Fake Test User" userId="SID-0" providerId="Test" clId="FakeClientId" dt="2024-03-07T07:48:07.599" v="20" actId="790"/>
            <ac:spMkLst>
              <pc:docMk/>
              <pc:sldMasterMk cId="1965934658" sldId="2147483648"/>
              <pc:sldLayoutMk cId="2587894702" sldId="2147483650"/>
              <ac:spMk id="7" creationId="{438B6FA2-AF11-618E-2B1A-38BF083DF340}"/>
            </ac:spMkLst>
          </pc:spChg>
          <pc:spChg chg="mod">
            <ac:chgData name="Fake Test User" userId="SID-0" providerId="Test" clId="FakeClientId" dt="2024-03-07T07:48:07.599" v="20" actId="790"/>
            <ac:spMkLst>
              <pc:docMk/>
              <pc:sldMasterMk cId="1965934658" sldId="2147483648"/>
              <pc:sldLayoutMk cId="2587894702" sldId="2147483650"/>
              <ac:spMk id="8" creationId="{A269A8D8-A4AE-CEFF-E928-7DB1CFB3E401}"/>
            </ac:spMkLst>
          </pc:spChg>
          <pc:spChg chg="mod">
            <ac:chgData name="Fake Test User" userId="SID-0" providerId="Test" clId="FakeClientId" dt="2024-03-07T07:48:07.599" v="20" actId="790"/>
            <ac:spMkLst>
              <pc:docMk/>
              <pc:sldMasterMk cId="1965934658" sldId="2147483648"/>
              <pc:sldLayoutMk cId="2587894702" sldId="2147483650"/>
              <ac:spMk id="11" creationId="{15418837-E689-97BE-9FAD-FEDBD599EBAD}"/>
            </ac:spMkLst>
          </pc:spChg>
          <pc:spChg chg="mod">
            <ac:chgData name="Fake Test User" userId="SID-0" providerId="Test" clId="FakeClientId" dt="2024-03-07T07:48:07.599" v="20" actId="790"/>
            <ac:spMkLst>
              <pc:docMk/>
              <pc:sldMasterMk cId="1965934658" sldId="2147483648"/>
              <pc:sldLayoutMk cId="2587894702" sldId="2147483650"/>
              <ac:spMk id="13" creationId="{E3FB7D8D-37C3-E089-EC02-FB49A13CBE1D}"/>
            </ac:spMkLst>
          </pc:spChg>
        </pc:sldLayoutChg>
        <pc:sldLayoutChg chg="modSp mod">
          <pc:chgData name="Fake Test User" userId="SID-0" providerId="Test" clId="FakeClientId" dt="2024-03-07T07:49:06.865" v="28" actId="790"/>
          <pc:sldLayoutMkLst>
            <pc:docMk/>
            <pc:sldMasterMk cId="1965934658" sldId="2147483648"/>
            <pc:sldLayoutMk cId="2845438103" sldId="2147483652"/>
          </pc:sldLayoutMkLst>
          <pc:spChg chg="mod">
            <ac:chgData name="Fake Test User" userId="SID-0" providerId="Test" clId="FakeClientId" dt="2024-03-07T07:49:06.865" v="28" actId="790"/>
            <ac:spMkLst>
              <pc:docMk/>
              <pc:sldMasterMk cId="1965934658" sldId="2147483648"/>
              <pc:sldLayoutMk cId="2845438103" sldId="2147483652"/>
              <ac:spMk id="2" creationId="{0C40C44A-93E6-6C58-5E88-AFDC594EC27A}"/>
            </ac:spMkLst>
          </pc:spChg>
          <pc:spChg chg="mod">
            <ac:chgData name="Fake Test User" userId="SID-0" providerId="Test" clId="FakeClientId" dt="2024-03-07T07:49:06.865" v="28" actId="790"/>
            <ac:spMkLst>
              <pc:docMk/>
              <pc:sldMasterMk cId="1965934658" sldId="2147483648"/>
              <pc:sldLayoutMk cId="2845438103" sldId="2147483652"/>
              <ac:spMk id="3" creationId="{0C813049-5F46-053E-6279-8183259649A6}"/>
            </ac:spMkLst>
          </pc:spChg>
          <pc:spChg chg="mod">
            <ac:chgData name="Fake Test User" userId="SID-0" providerId="Test" clId="FakeClientId" dt="2024-03-07T07:49:06.865" v="28" actId="790"/>
            <ac:spMkLst>
              <pc:docMk/>
              <pc:sldMasterMk cId="1965934658" sldId="2147483648"/>
              <pc:sldLayoutMk cId="2845438103" sldId="2147483652"/>
              <ac:spMk id="5" creationId="{C6CFCEB5-4092-FD13-478E-51CD74FDB82E}"/>
            </ac:spMkLst>
          </pc:spChg>
          <pc:spChg chg="mod">
            <ac:chgData name="Fake Test User" userId="SID-0" providerId="Test" clId="FakeClientId" dt="2024-03-07T07:49:06.865" v="28" actId="790"/>
            <ac:spMkLst>
              <pc:docMk/>
              <pc:sldMasterMk cId="1965934658" sldId="2147483648"/>
              <pc:sldLayoutMk cId="2845438103" sldId="2147483652"/>
              <ac:spMk id="6" creationId="{5D077A4D-E7C0-912D-293F-D93F0CB5CA49}"/>
            </ac:spMkLst>
          </pc:spChg>
          <pc:spChg chg="mod">
            <ac:chgData name="Fake Test User" userId="SID-0" providerId="Test" clId="FakeClientId" dt="2024-03-07T07:49:06.865" v="28" actId="790"/>
            <ac:spMkLst>
              <pc:docMk/>
              <pc:sldMasterMk cId="1965934658" sldId="2147483648"/>
              <pc:sldLayoutMk cId="2845438103" sldId="2147483652"/>
              <ac:spMk id="7" creationId="{CA6AA9E1-334B-5F8F-8A92-67DD095F7838}"/>
            </ac:spMkLst>
          </pc:spChg>
          <pc:spChg chg="mod">
            <ac:chgData name="Fake Test User" userId="SID-0" providerId="Test" clId="FakeClientId" dt="2024-03-07T07:49:06.865" v="28" actId="790"/>
            <ac:spMkLst>
              <pc:docMk/>
              <pc:sldMasterMk cId="1965934658" sldId="2147483648"/>
              <pc:sldLayoutMk cId="2845438103" sldId="2147483652"/>
              <ac:spMk id="8" creationId="{BC013AD6-0EF3-2B25-DDBD-2DF706123AEE}"/>
            </ac:spMkLst>
          </pc:spChg>
          <pc:spChg chg="mod">
            <ac:chgData name="Fake Test User" userId="SID-0" providerId="Test" clId="FakeClientId" dt="2024-03-07T07:49:06.865" v="28" actId="790"/>
            <ac:spMkLst>
              <pc:docMk/>
              <pc:sldMasterMk cId="1965934658" sldId="2147483648"/>
              <pc:sldLayoutMk cId="2845438103" sldId="2147483652"/>
              <ac:spMk id="9" creationId="{7A624B2B-50FD-9351-987F-2E5A5472CAB6}"/>
            </ac:spMkLst>
          </pc:spChg>
          <pc:spChg chg="mod">
            <ac:chgData name="Fake Test User" userId="SID-0" providerId="Test" clId="FakeClientId" dt="2024-03-07T07:49:06.865" v="28" actId="790"/>
            <ac:spMkLst>
              <pc:docMk/>
              <pc:sldMasterMk cId="1965934658" sldId="2147483648"/>
              <pc:sldLayoutMk cId="2845438103" sldId="2147483652"/>
              <ac:spMk id="10" creationId="{51E534EE-E0F1-2BD9-9A82-7656B90A2D9D}"/>
            </ac:spMkLst>
          </pc:spChg>
        </pc:sldLayoutChg>
        <pc:sldLayoutChg chg="modSp mod">
          <pc:chgData name="Fake Test User" userId="SID-0" providerId="Test" clId="FakeClientId" dt="2024-03-07T07:46:59.911" v="16" actId="790"/>
          <pc:sldLayoutMkLst>
            <pc:docMk/>
            <pc:sldMasterMk cId="1965934658" sldId="2147483648"/>
            <pc:sldLayoutMk cId="3424675042" sldId="2147483654"/>
          </pc:sldLayoutMkLst>
          <pc:spChg chg="mod">
            <ac:chgData name="Fake Test User" userId="SID-0" providerId="Test" clId="FakeClientId" dt="2024-03-07T07:46:59.911" v="16" actId="790"/>
            <ac:spMkLst>
              <pc:docMk/>
              <pc:sldMasterMk cId="1965934658" sldId="2147483648"/>
              <pc:sldLayoutMk cId="3424675042" sldId="2147483654"/>
              <ac:spMk id="6" creationId="{2E8C189B-2E00-67DA-E342-3440F5EBB4CE}"/>
            </ac:spMkLst>
          </pc:spChg>
          <pc:spChg chg="mod">
            <ac:chgData name="Fake Test User" userId="SID-0" providerId="Test" clId="FakeClientId" dt="2024-03-07T07:46:59.911" v="16" actId="790"/>
            <ac:spMkLst>
              <pc:docMk/>
              <pc:sldMasterMk cId="1965934658" sldId="2147483648"/>
              <pc:sldLayoutMk cId="3424675042" sldId="2147483654"/>
              <ac:spMk id="7" creationId="{45F65CE3-2411-E8E5-B72E-F5CBEC4DDC55}"/>
            </ac:spMkLst>
          </pc:spChg>
          <pc:spChg chg="mod">
            <ac:chgData name="Fake Test User" userId="SID-0" providerId="Test" clId="FakeClientId" dt="2024-03-07T07:46:59.911" v="16" actId="790"/>
            <ac:spMkLst>
              <pc:docMk/>
              <pc:sldMasterMk cId="1965934658" sldId="2147483648"/>
              <pc:sldLayoutMk cId="3424675042" sldId="2147483654"/>
              <ac:spMk id="9" creationId="{4F28561D-5B3C-F08A-F7B5-48E6B74EAEBD}"/>
            </ac:spMkLst>
          </pc:spChg>
          <pc:spChg chg="mod">
            <ac:chgData name="Fake Test User" userId="SID-0" providerId="Test" clId="FakeClientId" dt="2024-03-07T07:46:59.911" v="16" actId="790"/>
            <ac:spMkLst>
              <pc:docMk/>
              <pc:sldMasterMk cId="1965934658" sldId="2147483648"/>
              <pc:sldLayoutMk cId="3424675042" sldId="2147483654"/>
              <ac:spMk id="10" creationId="{7BD7FF70-44B7-E753-26CD-E228B56C2517}"/>
            </ac:spMkLst>
          </pc:spChg>
          <pc:spChg chg="mod">
            <ac:chgData name="Fake Test User" userId="SID-0" providerId="Test" clId="FakeClientId" dt="2024-03-07T07:46:59.911" v="16" actId="790"/>
            <ac:spMkLst>
              <pc:docMk/>
              <pc:sldMasterMk cId="1965934658" sldId="2147483648"/>
              <pc:sldLayoutMk cId="3424675042" sldId="2147483654"/>
              <ac:spMk id="11" creationId="{DF9EE857-93B9-ACF6-2AB4-2A29C4B94776}"/>
            </ac:spMkLst>
          </pc:spChg>
          <pc:spChg chg="mod">
            <ac:chgData name="Fake Test User" userId="SID-0" providerId="Test" clId="FakeClientId" dt="2024-03-07T07:46:59.911" v="16" actId="790"/>
            <ac:spMkLst>
              <pc:docMk/>
              <pc:sldMasterMk cId="1965934658" sldId="2147483648"/>
              <pc:sldLayoutMk cId="3424675042" sldId="2147483654"/>
              <ac:spMk id="12" creationId="{75030D84-5EEB-A095-3D43-0ED22BDB8406}"/>
            </ac:spMkLst>
          </pc:spChg>
          <pc:spChg chg="mod">
            <ac:chgData name="Fake Test User" userId="SID-0" providerId="Test" clId="FakeClientId" dt="2024-03-07T07:46:59.911" v="16" actId="790"/>
            <ac:spMkLst>
              <pc:docMk/>
              <pc:sldMasterMk cId="1965934658" sldId="2147483648"/>
              <pc:sldLayoutMk cId="3424675042" sldId="2147483654"/>
              <ac:spMk id="13" creationId="{26E6DE3E-6851-19AD-2E60-22F006238173}"/>
            </ac:spMkLst>
          </pc:spChg>
        </pc:sldLayoutChg>
        <pc:sldLayoutChg chg="modSp mod">
          <pc:chgData name="Fake Test User" userId="SID-0" providerId="Test" clId="FakeClientId" dt="2024-03-07T07:47:10.755" v="18" actId="790"/>
          <pc:sldLayoutMkLst>
            <pc:docMk/>
            <pc:sldMasterMk cId="1965934658" sldId="2147483648"/>
            <pc:sldLayoutMk cId="3298420441" sldId="2147483658"/>
          </pc:sldLayoutMkLst>
          <pc:spChg chg="mod">
            <ac:chgData name="Fake Test User" userId="SID-0" providerId="Test" clId="FakeClientId" dt="2024-03-07T07:47:10.755" v="18" actId="790"/>
            <ac:spMkLst>
              <pc:docMk/>
              <pc:sldMasterMk cId="1965934658" sldId="2147483648"/>
              <pc:sldLayoutMk cId="3298420441" sldId="2147483658"/>
              <ac:spMk id="2" creationId="{9EF93C3C-09E9-6CD0-EF4B-6DE09539EE7A}"/>
            </ac:spMkLst>
          </pc:spChg>
          <pc:spChg chg="mod">
            <ac:chgData name="Fake Test User" userId="SID-0" providerId="Test" clId="FakeClientId" dt="2024-03-07T07:47:10.755" v="18" actId="790"/>
            <ac:spMkLst>
              <pc:docMk/>
              <pc:sldMasterMk cId="1965934658" sldId="2147483648"/>
              <pc:sldLayoutMk cId="3298420441" sldId="2147483658"/>
              <ac:spMk id="3" creationId="{D5C3C4BD-DFDB-76B4-17CA-7DA4D1729FA1}"/>
            </ac:spMkLst>
          </pc:spChg>
          <pc:spChg chg="mod">
            <ac:chgData name="Fake Test User" userId="SID-0" providerId="Test" clId="FakeClientId" dt="2024-03-07T07:47:10.755" v="18" actId="790"/>
            <ac:spMkLst>
              <pc:docMk/>
              <pc:sldMasterMk cId="1965934658" sldId="2147483648"/>
              <pc:sldLayoutMk cId="3298420441" sldId="2147483658"/>
              <ac:spMk id="4" creationId="{47A19F4B-D154-3EB2-F86A-9A63283A3EA6}"/>
            </ac:spMkLst>
          </pc:spChg>
          <pc:spChg chg="mod">
            <ac:chgData name="Fake Test User" userId="SID-0" providerId="Test" clId="FakeClientId" dt="2024-03-07T07:47:10.755" v="18" actId="790"/>
            <ac:spMkLst>
              <pc:docMk/>
              <pc:sldMasterMk cId="1965934658" sldId="2147483648"/>
              <pc:sldLayoutMk cId="3298420441" sldId="2147483658"/>
              <ac:spMk id="12" creationId="{2B04B61C-6467-D51D-0AF4-5C7D05F36CB5}"/>
            </ac:spMkLst>
          </pc:spChg>
        </pc:sldLayoutChg>
        <pc:sldLayoutChg chg="modSp mod">
          <pc:chgData name="Fake Test User" userId="SID-0" providerId="Test" clId="FakeClientId" dt="2024-03-07T07:47:05.552" v="17" actId="790"/>
          <pc:sldLayoutMkLst>
            <pc:docMk/>
            <pc:sldMasterMk cId="1965934658" sldId="2147483648"/>
            <pc:sldLayoutMk cId="1914388044" sldId="2147483660"/>
          </pc:sldLayoutMkLst>
          <pc:spChg chg="mod">
            <ac:chgData name="Fake Test User" userId="SID-0" providerId="Test" clId="FakeClientId" dt="2024-03-07T07:47:05.552" v="17" actId="790"/>
            <ac:spMkLst>
              <pc:docMk/>
              <pc:sldMasterMk cId="1965934658" sldId="2147483648"/>
              <pc:sldLayoutMk cId="1914388044" sldId="2147483660"/>
              <ac:spMk id="2" creationId="{F657BD59-35CC-9BB3-8621-6FA3356F81AA}"/>
            </ac:spMkLst>
          </pc:spChg>
          <pc:spChg chg="mod">
            <ac:chgData name="Fake Test User" userId="SID-0" providerId="Test" clId="FakeClientId" dt="2024-03-07T07:47:05.552" v="17" actId="790"/>
            <ac:spMkLst>
              <pc:docMk/>
              <pc:sldMasterMk cId="1965934658" sldId="2147483648"/>
              <pc:sldLayoutMk cId="1914388044" sldId="2147483660"/>
              <ac:spMk id="3" creationId="{A772710C-A212-1B12-06CD-FA2A14F89D68}"/>
            </ac:spMkLst>
          </pc:spChg>
          <pc:spChg chg="mod">
            <ac:chgData name="Fake Test User" userId="SID-0" providerId="Test" clId="FakeClientId" dt="2024-03-07T07:47:05.552" v="17" actId="790"/>
            <ac:spMkLst>
              <pc:docMk/>
              <pc:sldMasterMk cId="1965934658" sldId="2147483648"/>
              <pc:sldLayoutMk cId="1914388044" sldId="2147483660"/>
              <ac:spMk id="8" creationId="{A50FA62D-C8AE-52B8-1712-6116756D1A83}"/>
            </ac:spMkLst>
          </pc:spChg>
          <pc:spChg chg="mod">
            <ac:chgData name="Fake Test User" userId="SID-0" providerId="Test" clId="FakeClientId" dt="2024-03-07T07:47:05.552" v="17" actId="790"/>
            <ac:spMkLst>
              <pc:docMk/>
              <pc:sldMasterMk cId="1965934658" sldId="2147483648"/>
              <pc:sldLayoutMk cId="1914388044" sldId="2147483660"/>
              <ac:spMk id="9" creationId="{1D2D6A01-57CF-3C0B-968C-E5A8FD352320}"/>
            </ac:spMkLst>
          </pc:spChg>
          <pc:spChg chg="mod">
            <ac:chgData name="Fake Test User" userId="SID-0" providerId="Test" clId="FakeClientId" dt="2024-03-07T07:47:05.552" v="17" actId="790"/>
            <ac:spMkLst>
              <pc:docMk/>
              <pc:sldMasterMk cId="1965934658" sldId="2147483648"/>
              <pc:sldLayoutMk cId="1914388044" sldId="2147483660"/>
              <ac:spMk id="10" creationId="{410BEFAA-C349-7DB1-1827-0FA48A430AD8}"/>
            </ac:spMkLst>
          </pc:spChg>
        </pc:sldLayoutChg>
        <pc:sldLayoutChg chg="modSp mod">
          <pc:chgData name="Fake Test User" userId="SID-0" providerId="Test" clId="FakeClientId" dt="2024-03-07T07:48:39.365" v="24" actId="790"/>
          <pc:sldLayoutMkLst>
            <pc:docMk/>
            <pc:sldMasterMk cId="1965934658" sldId="2147483648"/>
            <pc:sldLayoutMk cId="2162967001" sldId="2147483661"/>
          </pc:sldLayoutMkLst>
          <pc:spChg chg="mod">
            <ac:chgData name="Fake Test User" userId="SID-0" providerId="Test" clId="FakeClientId" dt="2024-03-07T07:48:39.365" v="24" actId="790"/>
            <ac:spMkLst>
              <pc:docMk/>
              <pc:sldMasterMk cId="1965934658" sldId="2147483648"/>
              <pc:sldLayoutMk cId="2162967001" sldId="2147483661"/>
              <ac:spMk id="2" creationId="{F657BD59-35CC-9BB3-8621-6FA3356F81AA}"/>
            </ac:spMkLst>
          </pc:spChg>
          <pc:spChg chg="mod">
            <ac:chgData name="Fake Test User" userId="SID-0" providerId="Test" clId="FakeClientId" dt="2024-03-07T07:48:39.365" v="24" actId="790"/>
            <ac:spMkLst>
              <pc:docMk/>
              <pc:sldMasterMk cId="1965934658" sldId="2147483648"/>
              <pc:sldLayoutMk cId="2162967001" sldId="2147483661"/>
              <ac:spMk id="3" creationId="{A772710C-A212-1B12-06CD-FA2A14F89D68}"/>
            </ac:spMkLst>
          </pc:spChg>
          <pc:spChg chg="mod">
            <ac:chgData name="Fake Test User" userId="SID-0" providerId="Test" clId="FakeClientId" dt="2024-03-07T07:48:39.365" v="24" actId="790"/>
            <ac:spMkLst>
              <pc:docMk/>
              <pc:sldMasterMk cId="1965934658" sldId="2147483648"/>
              <pc:sldLayoutMk cId="2162967001" sldId="2147483661"/>
              <ac:spMk id="4" creationId="{8C56EB0F-63C8-5F75-A333-3413A9DC6F76}"/>
            </ac:spMkLst>
          </pc:spChg>
          <pc:spChg chg="mod">
            <ac:chgData name="Fake Test User" userId="SID-0" providerId="Test" clId="FakeClientId" dt="2024-03-07T07:48:39.365" v="24" actId="790"/>
            <ac:spMkLst>
              <pc:docMk/>
              <pc:sldMasterMk cId="1965934658" sldId="2147483648"/>
              <pc:sldLayoutMk cId="2162967001" sldId="2147483661"/>
              <ac:spMk id="5" creationId="{4D4DE333-25B4-E092-1CC4-C3D20BA25168}"/>
            </ac:spMkLst>
          </pc:spChg>
          <pc:spChg chg="mod">
            <ac:chgData name="Fake Test User" userId="SID-0" providerId="Test" clId="FakeClientId" dt="2024-03-07T07:48:39.365" v="24" actId="790"/>
            <ac:spMkLst>
              <pc:docMk/>
              <pc:sldMasterMk cId="1965934658" sldId="2147483648"/>
              <pc:sldLayoutMk cId="2162967001" sldId="2147483661"/>
              <ac:spMk id="6" creationId="{8F1AF200-E81F-A326-0EDB-4B93C71D9BF4}"/>
            </ac:spMkLst>
          </pc:spChg>
          <pc:spChg chg="mod">
            <ac:chgData name="Fake Test User" userId="SID-0" providerId="Test" clId="FakeClientId" dt="2024-03-07T07:48:39.365" v="24" actId="790"/>
            <ac:spMkLst>
              <pc:docMk/>
              <pc:sldMasterMk cId="1965934658" sldId="2147483648"/>
              <pc:sldLayoutMk cId="2162967001" sldId="2147483661"/>
              <ac:spMk id="8" creationId="{0D306340-6BFD-FE3D-535B-B59C1C44EDDA}"/>
            </ac:spMkLst>
          </pc:spChg>
          <pc:spChg chg="mod">
            <ac:chgData name="Fake Test User" userId="SID-0" providerId="Test" clId="FakeClientId" dt="2024-03-07T07:48:39.365" v="24" actId="790"/>
            <ac:spMkLst>
              <pc:docMk/>
              <pc:sldMasterMk cId="1965934658" sldId="2147483648"/>
              <pc:sldLayoutMk cId="2162967001" sldId="2147483661"/>
              <ac:spMk id="9" creationId="{338E6C4B-ABF3-8B7E-8DCF-A93F69C712B1}"/>
            </ac:spMkLst>
          </pc:spChg>
          <pc:spChg chg="mod">
            <ac:chgData name="Fake Test User" userId="SID-0" providerId="Test" clId="FakeClientId" dt="2024-03-07T07:48:39.365" v="24" actId="790"/>
            <ac:spMkLst>
              <pc:docMk/>
              <pc:sldMasterMk cId="1965934658" sldId="2147483648"/>
              <pc:sldLayoutMk cId="2162967001" sldId="2147483661"/>
              <ac:spMk id="10" creationId="{6F90F99F-B12A-E8F9-5A86-D76B201D6308}"/>
            </ac:spMkLst>
          </pc:spChg>
          <pc:spChg chg="mod">
            <ac:chgData name="Fake Test User" userId="SID-0" providerId="Test" clId="FakeClientId" dt="2024-03-07T07:48:39.365" v="24" actId="790"/>
            <ac:spMkLst>
              <pc:docMk/>
              <pc:sldMasterMk cId="1965934658" sldId="2147483648"/>
              <pc:sldLayoutMk cId="2162967001" sldId="2147483661"/>
              <ac:spMk id="11" creationId="{BFA99EFE-81BC-95EA-FA61-B7199AD98A74}"/>
            </ac:spMkLst>
          </pc:spChg>
          <pc:spChg chg="mod">
            <ac:chgData name="Fake Test User" userId="SID-0" providerId="Test" clId="FakeClientId" dt="2024-03-07T07:48:39.365" v="24" actId="790"/>
            <ac:spMkLst>
              <pc:docMk/>
              <pc:sldMasterMk cId="1965934658" sldId="2147483648"/>
              <pc:sldLayoutMk cId="2162967001" sldId="2147483661"/>
              <ac:spMk id="12" creationId="{DD9FC028-D877-28FE-C646-DBD85D932641}"/>
            </ac:spMkLst>
          </pc:spChg>
          <pc:spChg chg="mod">
            <ac:chgData name="Fake Test User" userId="SID-0" providerId="Test" clId="FakeClientId" dt="2024-03-07T07:48:39.365" v="24" actId="790"/>
            <ac:spMkLst>
              <pc:docMk/>
              <pc:sldMasterMk cId="1965934658" sldId="2147483648"/>
              <pc:sldLayoutMk cId="2162967001" sldId="2147483661"/>
              <ac:spMk id="13" creationId="{AA0AFFE9-F0C2-BDA0-BF87-9977706AB6A8}"/>
            </ac:spMkLst>
          </pc:spChg>
        </pc:sldLayoutChg>
        <pc:sldLayoutChg chg="modSp mod">
          <pc:chgData name="Fake Test User" userId="SID-0" providerId="Test" clId="FakeClientId" dt="2024-03-07T07:48:23.021" v="22" actId="790"/>
          <pc:sldLayoutMkLst>
            <pc:docMk/>
            <pc:sldMasterMk cId="1965934658" sldId="2147483648"/>
            <pc:sldLayoutMk cId="505290787" sldId="2147483662"/>
          </pc:sldLayoutMkLst>
          <pc:spChg chg="mod">
            <ac:chgData name="Fake Test User" userId="SID-0" providerId="Test" clId="FakeClientId" dt="2024-03-07T07:48:23.021" v="22" actId="790"/>
            <ac:spMkLst>
              <pc:docMk/>
              <pc:sldMasterMk cId="1965934658" sldId="2147483648"/>
              <pc:sldLayoutMk cId="505290787" sldId="2147483662"/>
              <ac:spMk id="2" creationId="{0C40C44A-93E6-6C58-5E88-AFDC594EC27A}"/>
            </ac:spMkLst>
          </pc:spChg>
          <pc:spChg chg="mod">
            <ac:chgData name="Fake Test User" userId="SID-0" providerId="Test" clId="FakeClientId" dt="2024-03-07T07:48:23.021" v="22" actId="790"/>
            <ac:spMkLst>
              <pc:docMk/>
              <pc:sldMasterMk cId="1965934658" sldId="2147483648"/>
              <pc:sldLayoutMk cId="505290787" sldId="2147483662"/>
              <ac:spMk id="3" creationId="{0C813049-5F46-053E-6279-8183259649A6}"/>
            </ac:spMkLst>
          </pc:spChg>
          <pc:spChg chg="mod">
            <ac:chgData name="Fake Test User" userId="SID-0" providerId="Test" clId="FakeClientId" dt="2024-03-07T07:48:23.021" v="22" actId="790"/>
            <ac:spMkLst>
              <pc:docMk/>
              <pc:sldMasterMk cId="1965934658" sldId="2147483648"/>
              <pc:sldLayoutMk cId="505290787" sldId="2147483662"/>
              <ac:spMk id="5" creationId="{C6CFCEB5-4092-FD13-478E-51CD74FDB82E}"/>
            </ac:spMkLst>
          </pc:spChg>
          <pc:spChg chg="mod">
            <ac:chgData name="Fake Test User" userId="SID-0" providerId="Test" clId="FakeClientId" dt="2024-03-07T07:48:23.021" v="22" actId="790"/>
            <ac:spMkLst>
              <pc:docMk/>
              <pc:sldMasterMk cId="1965934658" sldId="2147483648"/>
              <pc:sldLayoutMk cId="505290787" sldId="2147483662"/>
              <ac:spMk id="6" creationId="{5D077A4D-E7C0-912D-293F-D93F0CB5CA49}"/>
            </ac:spMkLst>
          </pc:spChg>
          <pc:spChg chg="mod">
            <ac:chgData name="Fake Test User" userId="SID-0" providerId="Test" clId="FakeClientId" dt="2024-03-07T07:48:23.021" v="22" actId="790"/>
            <ac:spMkLst>
              <pc:docMk/>
              <pc:sldMasterMk cId="1965934658" sldId="2147483648"/>
              <pc:sldLayoutMk cId="505290787" sldId="2147483662"/>
              <ac:spMk id="7" creationId="{CA6AA9E1-334B-5F8F-8A92-67DD095F7838}"/>
            </ac:spMkLst>
          </pc:spChg>
          <pc:spChg chg="mod">
            <ac:chgData name="Fake Test User" userId="SID-0" providerId="Test" clId="FakeClientId" dt="2024-03-07T07:48:23.021" v="22" actId="790"/>
            <ac:spMkLst>
              <pc:docMk/>
              <pc:sldMasterMk cId="1965934658" sldId="2147483648"/>
              <pc:sldLayoutMk cId="505290787" sldId="2147483662"/>
              <ac:spMk id="12" creationId="{44CE2FB7-A856-E3C3-9798-73AAFB7901B8}"/>
            </ac:spMkLst>
          </pc:spChg>
          <pc:spChg chg="mod">
            <ac:chgData name="Fake Test User" userId="SID-0" providerId="Test" clId="FakeClientId" dt="2024-03-07T07:48:23.021" v="22" actId="790"/>
            <ac:spMkLst>
              <pc:docMk/>
              <pc:sldMasterMk cId="1965934658" sldId="2147483648"/>
              <pc:sldLayoutMk cId="505290787" sldId="2147483662"/>
              <ac:spMk id="13" creationId="{47ED62E5-894A-A8F9-A6DC-4A5C147CDE78}"/>
            </ac:spMkLst>
          </pc:spChg>
          <pc:spChg chg="mod">
            <ac:chgData name="Fake Test User" userId="SID-0" providerId="Test" clId="FakeClientId" dt="2024-03-07T07:48:23.021" v="22" actId="790"/>
            <ac:spMkLst>
              <pc:docMk/>
              <pc:sldMasterMk cId="1965934658" sldId="2147483648"/>
              <pc:sldLayoutMk cId="505290787" sldId="2147483662"/>
              <ac:spMk id="14" creationId="{5C181CD4-C69B-2826-AF23-060D677248A9}"/>
            </ac:spMkLst>
          </pc:spChg>
          <pc:spChg chg="mod">
            <ac:chgData name="Fake Test User" userId="SID-0" providerId="Test" clId="FakeClientId" dt="2024-03-07T07:48:23.021" v="22" actId="790"/>
            <ac:spMkLst>
              <pc:docMk/>
              <pc:sldMasterMk cId="1965934658" sldId="2147483648"/>
              <pc:sldLayoutMk cId="505290787" sldId="2147483662"/>
              <ac:spMk id="15" creationId="{5FB01ADF-164A-96FB-0129-C2A0F0ED0A85}"/>
            </ac:spMkLst>
          </pc:spChg>
        </pc:sldLayoutChg>
        <pc:sldLayoutChg chg="modSp mod">
          <pc:chgData name="Fake Test User" userId="SID-0" providerId="Test" clId="FakeClientId" dt="2024-03-07T07:49:14.584" v="29" actId="790"/>
          <pc:sldLayoutMkLst>
            <pc:docMk/>
            <pc:sldMasterMk cId="1965934658" sldId="2147483648"/>
            <pc:sldLayoutMk cId="657852692" sldId="2147483663"/>
          </pc:sldLayoutMkLst>
          <pc:spChg chg="mod">
            <ac:chgData name="Fake Test User" userId="SID-0" providerId="Test" clId="FakeClientId" dt="2024-03-07T07:49:14.584" v="29" actId="790"/>
            <ac:spMkLst>
              <pc:docMk/>
              <pc:sldMasterMk cId="1965934658" sldId="2147483648"/>
              <pc:sldLayoutMk cId="657852692" sldId="2147483663"/>
              <ac:spMk id="2" creationId="{0C40C44A-93E6-6C58-5E88-AFDC594EC27A}"/>
            </ac:spMkLst>
          </pc:spChg>
          <pc:spChg chg="mod">
            <ac:chgData name="Fake Test User" userId="SID-0" providerId="Test" clId="FakeClientId" dt="2024-03-07T07:49:14.584" v="29" actId="790"/>
            <ac:spMkLst>
              <pc:docMk/>
              <pc:sldMasterMk cId="1965934658" sldId="2147483648"/>
              <pc:sldLayoutMk cId="657852692" sldId="2147483663"/>
              <ac:spMk id="5" creationId="{C6CFCEB5-4092-FD13-478E-51CD74FDB82E}"/>
            </ac:spMkLst>
          </pc:spChg>
          <pc:spChg chg="mod">
            <ac:chgData name="Fake Test User" userId="SID-0" providerId="Test" clId="FakeClientId" dt="2024-03-07T07:49:14.584" v="29" actId="790"/>
            <ac:spMkLst>
              <pc:docMk/>
              <pc:sldMasterMk cId="1965934658" sldId="2147483648"/>
              <pc:sldLayoutMk cId="657852692" sldId="2147483663"/>
              <ac:spMk id="6" creationId="{5D077A4D-E7C0-912D-293F-D93F0CB5CA49}"/>
            </ac:spMkLst>
          </pc:spChg>
          <pc:spChg chg="mod">
            <ac:chgData name="Fake Test User" userId="SID-0" providerId="Test" clId="FakeClientId" dt="2024-03-07T07:49:14.584" v="29" actId="790"/>
            <ac:spMkLst>
              <pc:docMk/>
              <pc:sldMasterMk cId="1965934658" sldId="2147483648"/>
              <pc:sldLayoutMk cId="657852692" sldId="2147483663"/>
              <ac:spMk id="7" creationId="{CA6AA9E1-334B-5F8F-8A92-67DD095F7838}"/>
            </ac:spMkLst>
          </pc:spChg>
          <pc:spChg chg="mod">
            <ac:chgData name="Fake Test User" userId="SID-0" providerId="Test" clId="FakeClientId" dt="2024-03-07T07:49:14.584" v="29" actId="790"/>
            <ac:spMkLst>
              <pc:docMk/>
              <pc:sldMasterMk cId="1965934658" sldId="2147483648"/>
              <pc:sldLayoutMk cId="657852692" sldId="2147483663"/>
              <ac:spMk id="8" creationId="{1E75594D-82D2-74F6-56EC-46FCD28CBE68}"/>
            </ac:spMkLst>
          </pc:spChg>
          <pc:spChg chg="mod">
            <ac:chgData name="Fake Test User" userId="SID-0" providerId="Test" clId="FakeClientId" dt="2024-03-07T07:49:14.584" v="29" actId="790"/>
            <ac:spMkLst>
              <pc:docMk/>
              <pc:sldMasterMk cId="1965934658" sldId="2147483648"/>
              <pc:sldLayoutMk cId="657852692" sldId="2147483663"/>
              <ac:spMk id="9" creationId="{FF4E0F5B-0892-2688-EFD3-284369DA50CD}"/>
            </ac:spMkLst>
          </pc:spChg>
          <pc:spChg chg="mod">
            <ac:chgData name="Fake Test User" userId="SID-0" providerId="Test" clId="FakeClientId" dt="2024-03-07T07:49:14.584" v="29" actId="790"/>
            <ac:spMkLst>
              <pc:docMk/>
              <pc:sldMasterMk cId="1965934658" sldId="2147483648"/>
              <pc:sldLayoutMk cId="657852692" sldId="2147483663"/>
              <ac:spMk id="11" creationId="{60538251-2B75-FA20-0F29-FB58583E6125}"/>
            </ac:spMkLst>
          </pc:spChg>
          <pc:spChg chg="mod">
            <ac:chgData name="Fake Test User" userId="SID-0" providerId="Test" clId="FakeClientId" dt="2024-03-07T07:49:14.584" v="29" actId="790"/>
            <ac:spMkLst>
              <pc:docMk/>
              <pc:sldMasterMk cId="1965934658" sldId="2147483648"/>
              <pc:sldLayoutMk cId="657852692" sldId="2147483663"/>
              <ac:spMk id="12" creationId="{A06C49DD-8C29-93EA-04F4-22F84080DF5C}"/>
            </ac:spMkLst>
          </pc:spChg>
        </pc:sldLayoutChg>
        <pc:sldLayoutChg chg="modSp mod">
          <pc:chgData name="Fake Test User" userId="SID-0" providerId="Test" clId="FakeClientId" dt="2024-03-07T07:48:51.021" v="26" actId="790"/>
          <pc:sldLayoutMkLst>
            <pc:docMk/>
            <pc:sldMasterMk cId="1965934658" sldId="2147483648"/>
            <pc:sldLayoutMk cId="137703936" sldId="2147483664"/>
          </pc:sldLayoutMkLst>
          <pc:spChg chg="mod">
            <ac:chgData name="Fake Test User" userId="SID-0" providerId="Test" clId="FakeClientId" dt="2024-03-07T07:48:51.021" v="26" actId="790"/>
            <ac:spMkLst>
              <pc:docMk/>
              <pc:sldMasterMk cId="1965934658" sldId="2147483648"/>
              <pc:sldLayoutMk cId="137703936" sldId="2147483664"/>
              <ac:spMk id="2" creationId="{0C40C44A-93E6-6C58-5E88-AFDC594EC27A}"/>
            </ac:spMkLst>
          </pc:spChg>
          <pc:spChg chg="mod">
            <ac:chgData name="Fake Test User" userId="SID-0" providerId="Test" clId="FakeClientId" dt="2024-03-07T07:48:51.021" v="26" actId="790"/>
            <ac:spMkLst>
              <pc:docMk/>
              <pc:sldMasterMk cId="1965934658" sldId="2147483648"/>
              <pc:sldLayoutMk cId="137703936" sldId="2147483664"/>
              <ac:spMk id="4" creationId="{72DFB03A-367B-9ADA-8071-E22871EC115F}"/>
            </ac:spMkLst>
          </pc:spChg>
          <pc:spChg chg="mod">
            <ac:chgData name="Fake Test User" userId="SID-0" providerId="Test" clId="FakeClientId" dt="2024-03-07T07:48:51.021" v="26" actId="790"/>
            <ac:spMkLst>
              <pc:docMk/>
              <pc:sldMasterMk cId="1965934658" sldId="2147483648"/>
              <pc:sldLayoutMk cId="137703936" sldId="2147483664"/>
              <ac:spMk id="5" creationId="{C6CFCEB5-4092-FD13-478E-51CD74FDB82E}"/>
            </ac:spMkLst>
          </pc:spChg>
          <pc:spChg chg="mod">
            <ac:chgData name="Fake Test User" userId="SID-0" providerId="Test" clId="FakeClientId" dt="2024-03-07T07:48:51.021" v="26" actId="790"/>
            <ac:spMkLst>
              <pc:docMk/>
              <pc:sldMasterMk cId="1965934658" sldId="2147483648"/>
              <pc:sldLayoutMk cId="137703936" sldId="2147483664"/>
              <ac:spMk id="6" creationId="{5D077A4D-E7C0-912D-293F-D93F0CB5CA49}"/>
            </ac:spMkLst>
          </pc:spChg>
          <pc:spChg chg="mod">
            <ac:chgData name="Fake Test User" userId="SID-0" providerId="Test" clId="FakeClientId" dt="2024-03-07T07:48:51.021" v="26" actId="790"/>
            <ac:spMkLst>
              <pc:docMk/>
              <pc:sldMasterMk cId="1965934658" sldId="2147483648"/>
              <pc:sldLayoutMk cId="137703936" sldId="2147483664"/>
              <ac:spMk id="7" creationId="{CA6AA9E1-334B-5F8F-8A92-67DD095F7838}"/>
            </ac:spMkLst>
          </pc:spChg>
          <pc:spChg chg="mod">
            <ac:chgData name="Fake Test User" userId="SID-0" providerId="Test" clId="FakeClientId" dt="2024-03-07T07:48:51.021" v="26" actId="790"/>
            <ac:spMkLst>
              <pc:docMk/>
              <pc:sldMasterMk cId="1965934658" sldId="2147483648"/>
              <pc:sldLayoutMk cId="137703936" sldId="2147483664"/>
              <ac:spMk id="9" creationId="{F5A792C8-BB21-CDAF-668C-C1EFF45540C6}"/>
            </ac:spMkLst>
          </pc:spChg>
          <pc:spChg chg="mod">
            <ac:chgData name="Fake Test User" userId="SID-0" providerId="Test" clId="FakeClientId" dt="2024-03-07T07:48:51.021" v="26" actId="790"/>
            <ac:spMkLst>
              <pc:docMk/>
              <pc:sldMasterMk cId="1965934658" sldId="2147483648"/>
              <pc:sldLayoutMk cId="137703936" sldId="2147483664"/>
              <ac:spMk id="11" creationId="{D9FE4C84-13A1-72EA-6541-7C8FDDEA71C0}"/>
            </ac:spMkLst>
          </pc:spChg>
          <pc:spChg chg="mod">
            <ac:chgData name="Fake Test User" userId="SID-0" providerId="Test" clId="FakeClientId" dt="2024-03-07T07:48:51.021" v="26" actId="790"/>
            <ac:spMkLst>
              <pc:docMk/>
              <pc:sldMasterMk cId="1965934658" sldId="2147483648"/>
              <pc:sldLayoutMk cId="137703936" sldId="2147483664"/>
              <ac:spMk id="12" creationId="{30468883-4E51-D3BD-E1C6-601ED9B6EF0E}"/>
            </ac:spMkLst>
          </pc:spChg>
          <pc:spChg chg="mod">
            <ac:chgData name="Fake Test User" userId="SID-0" providerId="Test" clId="FakeClientId" dt="2024-03-07T07:48:51.021" v="26" actId="790"/>
            <ac:spMkLst>
              <pc:docMk/>
              <pc:sldMasterMk cId="1965934658" sldId="2147483648"/>
              <pc:sldLayoutMk cId="137703936" sldId="2147483664"/>
              <ac:spMk id="13" creationId="{111AEF3F-9A86-45CE-4817-E3E6863DC09A}"/>
            </ac:spMkLst>
          </pc:spChg>
        </pc:sldLayoutChg>
        <pc:sldLayoutChg chg="modSp mod">
          <pc:chgData name="Fake Test User" userId="SID-0" providerId="Test" clId="FakeClientId" dt="2024-03-07T07:48:44.052" v="25" actId="790"/>
          <pc:sldLayoutMkLst>
            <pc:docMk/>
            <pc:sldMasterMk cId="1965934658" sldId="2147483648"/>
            <pc:sldLayoutMk cId="2626099294" sldId="2147483665"/>
          </pc:sldLayoutMkLst>
          <pc:spChg chg="mod">
            <ac:chgData name="Fake Test User" userId="SID-0" providerId="Test" clId="FakeClientId" dt="2024-03-07T07:48:44.052" v="25" actId="790"/>
            <ac:spMkLst>
              <pc:docMk/>
              <pc:sldMasterMk cId="1965934658" sldId="2147483648"/>
              <pc:sldLayoutMk cId="2626099294" sldId="2147483665"/>
              <ac:spMk id="2" creationId="{F657BD59-35CC-9BB3-8621-6FA3356F81AA}"/>
            </ac:spMkLst>
          </pc:spChg>
          <pc:spChg chg="mod">
            <ac:chgData name="Fake Test User" userId="SID-0" providerId="Test" clId="FakeClientId" dt="2024-03-07T07:48:44.052" v="25" actId="790"/>
            <ac:spMkLst>
              <pc:docMk/>
              <pc:sldMasterMk cId="1965934658" sldId="2147483648"/>
              <pc:sldLayoutMk cId="2626099294" sldId="2147483665"/>
              <ac:spMk id="4" creationId="{8C56EB0F-63C8-5F75-A333-3413A9DC6F76}"/>
            </ac:spMkLst>
          </pc:spChg>
          <pc:spChg chg="mod">
            <ac:chgData name="Fake Test User" userId="SID-0" providerId="Test" clId="FakeClientId" dt="2024-03-07T07:48:44.052" v="25" actId="790"/>
            <ac:spMkLst>
              <pc:docMk/>
              <pc:sldMasterMk cId="1965934658" sldId="2147483648"/>
              <pc:sldLayoutMk cId="2626099294" sldId="2147483665"/>
              <ac:spMk id="5" creationId="{4D4DE333-25B4-E092-1CC4-C3D20BA25168}"/>
            </ac:spMkLst>
          </pc:spChg>
          <pc:spChg chg="mod">
            <ac:chgData name="Fake Test User" userId="SID-0" providerId="Test" clId="FakeClientId" dt="2024-03-07T07:48:44.052" v="25" actId="790"/>
            <ac:spMkLst>
              <pc:docMk/>
              <pc:sldMasterMk cId="1965934658" sldId="2147483648"/>
              <pc:sldLayoutMk cId="2626099294" sldId="2147483665"/>
              <ac:spMk id="6" creationId="{8F1AF200-E81F-A326-0EDB-4B93C71D9BF4}"/>
            </ac:spMkLst>
          </pc:spChg>
          <pc:spChg chg="mod">
            <ac:chgData name="Fake Test User" userId="SID-0" providerId="Test" clId="FakeClientId" dt="2024-03-07T07:48:44.052" v="25" actId="790"/>
            <ac:spMkLst>
              <pc:docMk/>
              <pc:sldMasterMk cId="1965934658" sldId="2147483648"/>
              <pc:sldLayoutMk cId="2626099294" sldId="2147483665"/>
              <ac:spMk id="8" creationId="{0CEAFE70-86D3-8690-31CA-F9A1FBA494D0}"/>
            </ac:spMkLst>
          </pc:spChg>
        </pc:sldLayoutChg>
        <pc:sldLayoutChg chg="modSp mod">
          <pc:chgData name="Fake Test User" userId="SID-0" providerId="Test" clId="FakeClientId" dt="2024-03-07T07:48:56.177" v="27" actId="790"/>
          <pc:sldLayoutMkLst>
            <pc:docMk/>
            <pc:sldMasterMk cId="1965934658" sldId="2147483648"/>
            <pc:sldLayoutMk cId="280815037" sldId="2147483666"/>
          </pc:sldLayoutMkLst>
          <pc:spChg chg="mod">
            <ac:chgData name="Fake Test User" userId="SID-0" providerId="Test" clId="FakeClientId" dt="2024-03-07T07:48:56.177" v="27" actId="790"/>
            <ac:spMkLst>
              <pc:docMk/>
              <pc:sldMasterMk cId="1965934658" sldId="2147483648"/>
              <pc:sldLayoutMk cId="280815037" sldId="2147483666"/>
              <ac:spMk id="2" creationId="{0C40C44A-93E6-6C58-5E88-AFDC594EC27A}"/>
            </ac:spMkLst>
          </pc:spChg>
          <pc:spChg chg="mod">
            <ac:chgData name="Fake Test User" userId="SID-0" providerId="Test" clId="FakeClientId" dt="2024-03-07T07:48:56.177" v="27" actId="790"/>
            <ac:spMkLst>
              <pc:docMk/>
              <pc:sldMasterMk cId="1965934658" sldId="2147483648"/>
              <pc:sldLayoutMk cId="280815037" sldId="2147483666"/>
              <ac:spMk id="3" creationId="{0C813049-5F46-053E-6279-8183259649A6}"/>
            </ac:spMkLst>
          </pc:spChg>
          <pc:spChg chg="mod">
            <ac:chgData name="Fake Test User" userId="SID-0" providerId="Test" clId="FakeClientId" dt="2024-03-07T07:48:56.177" v="27" actId="790"/>
            <ac:spMkLst>
              <pc:docMk/>
              <pc:sldMasterMk cId="1965934658" sldId="2147483648"/>
              <pc:sldLayoutMk cId="280815037" sldId="2147483666"/>
              <ac:spMk id="5" creationId="{C6CFCEB5-4092-FD13-478E-51CD74FDB82E}"/>
            </ac:spMkLst>
          </pc:spChg>
          <pc:spChg chg="mod">
            <ac:chgData name="Fake Test User" userId="SID-0" providerId="Test" clId="FakeClientId" dt="2024-03-07T07:48:56.177" v="27" actId="790"/>
            <ac:spMkLst>
              <pc:docMk/>
              <pc:sldMasterMk cId="1965934658" sldId="2147483648"/>
              <pc:sldLayoutMk cId="280815037" sldId="2147483666"/>
              <ac:spMk id="6" creationId="{5D077A4D-E7C0-912D-293F-D93F0CB5CA49}"/>
            </ac:spMkLst>
          </pc:spChg>
          <pc:spChg chg="mod">
            <ac:chgData name="Fake Test User" userId="SID-0" providerId="Test" clId="FakeClientId" dt="2024-03-07T07:48:56.177" v="27" actId="790"/>
            <ac:spMkLst>
              <pc:docMk/>
              <pc:sldMasterMk cId="1965934658" sldId="2147483648"/>
              <pc:sldLayoutMk cId="280815037" sldId="2147483666"/>
              <ac:spMk id="7" creationId="{CA6AA9E1-334B-5F8F-8A92-67DD095F7838}"/>
            </ac:spMkLst>
          </pc:spChg>
          <pc:spChg chg="mod">
            <ac:chgData name="Fake Test User" userId="SID-0" providerId="Test" clId="FakeClientId" dt="2024-03-07T07:48:56.177" v="27" actId="790"/>
            <ac:spMkLst>
              <pc:docMk/>
              <pc:sldMasterMk cId="1965934658" sldId="2147483648"/>
              <pc:sldLayoutMk cId="280815037" sldId="2147483666"/>
              <ac:spMk id="8" creationId="{423FEB60-8FB5-7F10-EDD7-8AB4B3139EF6}"/>
            </ac:spMkLst>
          </pc:spChg>
          <pc:spChg chg="mod">
            <ac:chgData name="Fake Test User" userId="SID-0" providerId="Test" clId="FakeClientId" dt="2024-03-07T07:48:56.177" v="27" actId="790"/>
            <ac:spMkLst>
              <pc:docMk/>
              <pc:sldMasterMk cId="1965934658" sldId="2147483648"/>
              <pc:sldLayoutMk cId="280815037" sldId="2147483666"/>
              <ac:spMk id="12" creationId="{59903C17-0733-BE0C-7392-283FEC2E98B0}"/>
            </ac:spMkLst>
          </pc:spChg>
          <pc:spChg chg="mod">
            <ac:chgData name="Fake Test User" userId="SID-0" providerId="Test" clId="FakeClientId" dt="2024-03-07T07:48:56.177" v="27" actId="790"/>
            <ac:spMkLst>
              <pc:docMk/>
              <pc:sldMasterMk cId="1965934658" sldId="2147483648"/>
              <pc:sldLayoutMk cId="280815037" sldId="2147483666"/>
              <ac:spMk id="13" creationId="{898A3450-9C87-13ED-79CC-F4F65D14FF72}"/>
            </ac:spMkLst>
          </pc:spChg>
        </pc:sldLayoutChg>
        <pc:sldLayoutChg chg="modSp mod">
          <pc:chgData name="Fake Test User" userId="SID-0" providerId="Test" clId="FakeClientId" dt="2024-03-07T07:47:16.395" v="19" actId="790"/>
          <pc:sldLayoutMkLst>
            <pc:docMk/>
            <pc:sldMasterMk cId="1965934658" sldId="2147483648"/>
            <pc:sldLayoutMk cId="1517468019" sldId="2147483667"/>
          </pc:sldLayoutMkLst>
          <pc:spChg chg="mod">
            <ac:chgData name="Fake Test User" userId="SID-0" providerId="Test" clId="FakeClientId" dt="2024-03-07T07:47:16.395" v="19" actId="790"/>
            <ac:spMkLst>
              <pc:docMk/>
              <pc:sldMasterMk cId="1965934658" sldId="2147483648"/>
              <pc:sldLayoutMk cId="1517468019" sldId="2147483667"/>
              <ac:spMk id="3" creationId="{254D3190-B78C-42F1-9D62-F523886BBE51}"/>
            </ac:spMkLst>
          </pc:spChg>
          <pc:spChg chg="mod">
            <ac:chgData name="Fake Test User" userId="SID-0" providerId="Test" clId="FakeClientId" dt="2024-03-07T07:47:16.395" v="19" actId="790"/>
            <ac:spMkLst>
              <pc:docMk/>
              <pc:sldMasterMk cId="1965934658" sldId="2147483648"/>
              <pc:sldLayoutMk cId="1517468019" sldId="2147483667"/>
              <ac:spMk id="4" creationId="{EA381C40-F9FC-4D58-8508-F0632DF5A018}"/>
            </ac:spMkLst>
          </pc:spChg>
          <pc:spChg chg="mod">
            <ac:chgData name="Fake Test User" userId="SID-0" providerId="Test" clId="FakeClientId" dt="2024-03-07T07:47:16.395" v="19" actId="790"/>
            <ac:spMkLst>
              <pc:docMk/>
              <pc:sldMasterMk cId="1965934658" sldId="2147483648"/>
              <pc:sldLayoutMk cId="1517468019" sldId="2147483667"/>
              <ac:spMk id="5" creationId="{2101CBCC-4CC2-49BD-B155-01E0F4D798BE}"/>
            </ac:spMkLst>
          </pc:spChg>
          <pc:spChg chg="mod">
            <ac:chgData name="Fake Test User" userId="SID-0" providerId="Test" clId="FakeClientId" dt="2024-03-07T07:47:16.395" v="19" actId="790"/>
            <ac:spMkLst>
              <pc:docMk/>
              <pc:sldMasterMk cId="1965934658" sldId="2147483648"/>
              <pc:sldLayoutMk cId="1517468019" sldId="2147483667"/>
              <ac:spMk id="7" creationId="{4F9EBE3B-A856-C23C-4698-B764DF4BC70D}"/>
            </ac:spMkLst>
          </pc:spChg>
          <pc:spChg chg="mod">
            <ac:chgData name="Fake Test User" userId="SID-0" providerId="Test" clId="FakeClientId" dt="2024-03-07T07:47:16.395" v="19" actId="790"/>
            <ac:spMkLst>
              <pc:docMk/>
              <pc:sldMasterMk cId="1965934658" sldId="2147483648"/>
              <pc:sldLayoutMk cId="1517468019" sldId="2147483667"/>
              <ac:spMk id="8" creationId="{74C9CB37-5251-201C-ACE3-FD69A00C772E}"/>
            </ac:spMkLst>
          </pc:spChg>
          <pc:spChg chg="mod">
            <ac:chgData name="Fake Test User" userId="SID-0" providerId="Test" clId="FakeClientId" dt="2024-03-07T07:47:16.395" v="19" actId="790"/>
            <ac:spMkLst>
              <pc:docMk/>
              <pc:sldMasterMk cId="1965934658" sldId="2147483648"/>
              <pc:sldLayoutMk cId="1517468019" sldId="2147483667"/>
              <ac:spMk id="9" creationId="{EBF08299-9068-827D-783B-BFF5B95E9574}"/>
            </ac:spMkLst>
          </pc:spChg>
          <pc:spChg chg="mod">
            <ac:chgData name="Fake Test User" userId="SID-0" providerId="Test" clId="FakeClientId" dt="2024-03-07T07:47:16.395" v="19" actId="790"/>
            <ac:spMkLst>
              <pc:docMk/>
              <pc:sldMasterMk cId="1965934658" sldId="2147483648"/>
              <pc:sldLayoutMk cId="1517468019" sldId="2147483667"/>
              <ac:spMk id="12" creationId="{D22D7888-22FA-4AA1-9BA4-CC61D6643D47}"/>
            </ac:spMkLst>
          </pc:spChg>
          <pc:spChg chg="mod">
            <ac:chgData name="Fake Test User" userId="SID-0" providerId="Test" clId="FakeClientId" dt="2024-03-07T07:47:16.395" v="19" actId="790"/>
            <ac:spMkLst>
              <pc:docMk/>
              <pc:sldMasterMk cId="1965934658" sldId="2147483648"/>
              <pc:sldLayoutMk cId="1517468019" sldId="2147483667"/>
              <ac:spMk id="14" creationId="{EBB6E464-8999-4773-A1F2-E6CAA990E572}"/>
            </ac:spMkLst>
          </pc:spChg>
          <pc:spChg chg="mod">
            <ac:chgData name="Fake Test User" userId="SID-0" providerId="Test" clId="FakeClientId" dt="2024-03-07T07:47:16.395" v="19" actId="790"/>
            <ac:spMkLst>
              <pc:docMk/>
              <pc:sldMasterMk cId="1965934658" sldId="2147483648"/>
              <pc:sldLayoutMk cId="1517468019" sldId="2147483667"/>
              <ac:spMk id="18" creationId="{1EA14BE8-FDD0-4434-9C3E-BFF78C22D9E3}"/>
            </ac:spMkLst>
          </pc:spChg>
          <pc:spChg chg="mod">
            <ac:chgData name="Fake Test User" userId="SID-0" providerId="Test" clId="FakeClientId" dt="2024-03-07T07:47:16.395" v="19" actId="790"/>
            <ac:spMkLst>
              <pc:docMk/>
              <pc:sldMasterMk cId="1965934658" sldId="2147483648"/>
              <pc:sldLayoutMk cId="1517468019" sldId="2147483667"/>
              <ac:spMk id="22" creationId="{E494E364-7EA8-4D92-915D-75D1A3A67C07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7F6891D-6FE1-4D0F-841D-D1010F44E3B8}" type="datetime1">
              <a:rPr lang="ru-RU" smtClean="0"/>
              <a:pPr rtl="0"/>
              <a:t>12.09.2024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4F8EC8D-EF88-0275-F75C-A789924433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F757874-EF65-4B61-B062-40C932C8129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9C368-91C0-4D36-BE83-F80A629E9236}" type="datetime1">
              <a:rPr lang="ru-RU" smtClean="0"/>
              <a:pPr/>
              <a:t>12.09.2024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B57D50D-BAA9-464B-B391-243138E078D8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4909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57D50D-BAA9-464B-B391-243138E078D8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8229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57D50D-BAA9-464B-B391-243138E078D8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1919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57D50D-BAA9-464B-B391-243138E078D8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7562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40C6A29-4676-420C-BBE3-ACC2B80F64D4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9709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57D50D-BAA9-464B-B391-243138E078D8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840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57D50D-BAA9-464B-B391-243138E078D8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2538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57D50D-BAA9-464B-B391-243138E078D8}" type="slidenum">
              <a:rPr lang="ru-RU" smtClean="0"/>
              <a:pPr rtl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40028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57D50D-BAA9-464B-B391-243138E078D8}" type="slidenum">
              <a:rPr lang="ru-RU" smtClean="0"/>
              <a:pPr rtl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122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19429764-E305-A48D-5244-9BCD209022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2000" cy="8286859"/>
            <a:chOff x="0" y="1"/>
            <a:chExt cx="12192000" cy="8286859"/>
          </a:xfrm>
        </p:grpSpPr>
        <p:sp>
          <p:nvSpPr>
            <p:cNvPr id="7" name="Полилиния 13">
              <a:extLst>
                <a:ext uri="{FF2B5EF4-FFF2-40B4-BE49-F238E27FC236}">
                  <a16:creationId xmlns:a16="http://schemas.microsoft.com/office/drawing/2014/main" xmlns="" id="{45F65CE3-2411-E8E5-B72E-F5CBEC4DDC55}"/>
                </a:ext>
              </a:extLst>
            </p:cNvPr>
            <p:cNvSpPr/>
            <p:nvPr userDrawn="1"/>
          </p:nvSpPr>
          <p:spPr>
            <a:xfrm>
              <a:off x="4000500" y="1087403"/>
              <a:ext cx="8191500" cy="5770597"/>
            </a:xfrm>
            <a:custGeom>
              <a:avLst/>
              <a:gdLst>
                <a:gd name="connsiteX0" fmla="*/ 4929467 w 8191500"/>
                <a:gd name="connsiteY0" fmla="*/ 0 h 5770597"/>
                <a:gd name="connsiteX1" fmla="*/ 8065066 w 8191500"/>
                <a:gd name="connsiteY1" fmla="*/ 1118513 h 5770597"/>
                <a:gd name="connsiteX2" fmla="*/ 8191500 w 8191500"/>
                <a:gd name="connsiteY2" fmla="*/ 1227339 h 5770597"/>
                <a:gd name="connsiteX3" fmla="*/ 8191500 w 8191500"/>
                <a:gd name="connsiteY3" fmla="*/ 5770597 h 5770597"/>
                <a:gd name="connsiteX4" fmla="*/ 79523 w 8191500"/>
                <a:gd name="connsiteY4" fmla="*/ 5770597 h 5770597"/>
                <a:gd name="connsiteX5" fmla="*/ 56799 w 8191500"/>
                <a:gd name="connsiteY5" fmla="*/ 5644158 h 5770597"/>
                <a:gd name="connsiteX6" fmla="*/ 0 w 8191500"/>
                <a:gd name="connsiteY6" fmla="*/ 4898209 h 5770597"/>
                <a:gd name="connsiteX7" fmla="*/ 4929467 w 8191500"/>
                <a:gd name="connsiteY7" fmla="*/ 0 h 577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91500" h="5770597">
                  <a:moveTo>
                    <a:pt x="4929467" y="0"/>
                  </a:moveTo>
                  <a:cubicBezTo>
                    <a:pt x="6120547" y="0"/>
                    <a:pt x="7212963" y="419755"/>
                    <a:pt x="8065066" y="1118513"/>
                  </a:cubicBezTo>
                  <a:lnTo>
                    <a:pt x="8191500" y="1227339"/>
                  </a:lnTo>
                  <a:lnTo>
                    <a:pt x="8191500" y="5770597"/>
                  </a:lnTo>
                  <a:lnTo>
                    <a:pt x="79523" y="5770597"/>
                  </a:lnTo>
                  <a:lnTo>
                    <a:pt x="56799" y="5644158"/>
                  </a:lnTo>
                  <a:cubicBezTo>
                    <a:pt x="19398" y="5400934"/>
                    <a:pt x="0" y="5151822"/>
                    <a:pt x="0" y="4898209"/>
                  </a:cubicBezTo>
                  <a:cubicBezTo>
                    <a:pt x="0" y="2193003"/>
                    <a:pt x="2206998" y="0"/>
                    <a:pt x="4929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xmlns="" id="{3B6B51B3-AA6C-9C5E-7032-5AEA05D459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6241" y="183933"/>
              <a:ext cx="0" cy="1597708"/>
            </a:xfrm>
            <a:prstGeom prst="line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олилиния: Фигура 13">
              <a:extLst>
                <a:ext uri="{FF2B5EF4-FFF2-40B4-BE49-F238E27FC236}">
                  <a16:creationId xmlns:a16="http://schemas.microsoft.com/office/drawing/2014/main" xmlns="" id="{4F28561D-5B3C-F08A-F7B5-48E6B74EAEBD}"/>
                </a:ext>
              </a:extLst>
            </p:cNvPr>
            <p:cNvSpPr/>
            <p:nvPr userDrawn="1"/>
          </p:nvSpPr>
          <p:spPr>
            <a:xfrm>
              <a:off x="5292348" y="1"/>
              <a:ext cx="2279742" cy="1267785"/>
            </a:xfrm>
            <a:custGeom>
              <a:avLst/>
              <a:gdLst>
                <a:gd name="connsiteX0" fmla="*/ 0 w 2279742"/>
                <a:gd name="connsiteY0" fmla="*/ 0 h 1267785"/>
                <a:gd name="connsiteX1" fmla="*/ 138700 w 2279742"/>
                <a:gd name="connsiteY1" fmla="*/ 0 h 1267785"/>
                <a:gd name="connsiteX2" fmla="*/ 138700 w 2279742"/>
                <a:gd name="connsiteY2" fmla="*/ 1078193 h 1267785"/>
                <a:gd name="connsiteX3" fmla="*/ 2002733 w 2279742"/>
                <a:gd name="connsiteY3" fmla="*/ 0 h 1267785"/>
                <a:gd name="connsiteX4" fmla="*/ 2279742 w 2279742"/>
                <a:gd name="connsiteY4" fmla="*/ 0 h 1267785"/>
                <a:gd name="connsiteX5" fmla="*/ 104026 w 2279742"/>
                <a:gd name="connsiteY5" fmla="*/ 1258503 h 1267785"/>
                <a:gd name="connsiteX6" fmla="*/ 69351 w 2279742"/>
                <a:gd name="connsiteY6" fmla="*/ 1267785 h 1267785"/>
                <a:gd name="connsiteX7" fmla="*/ 0 w 2279742"/>
                <a:gd name="connsiteY7" fmla="*/ 1198436 h 126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9742" h="1267785">
                  <a:moveTo>
                    <a:pt x="0" y="0"/>
                  </a:moveTo>
                  <a:lnTo>
                    <a:pt x="138700" y="0"/>
                  </a:lnTo>
                  <a:lnTo>
                    <a:pt x="138700" y="1078193"/>
                  </a:lnTo>
                  <a:lnTo>
                    <a:pt x="2002733" y="0"/>
                  </a:lnTo>
                  <a:lnTo>
                    <a:pt x="2279742" y="0"/>
                  </a:lnTo>
                  <a:lnTo>
                    <a:pt x="104026" y="1258503"/>
                  </a:lnTo>
                  <a:cubicBezTo>
                    <a:pt x="93484" y="1264595"/>
                    <a:pt x="81523" y="1267796"/>
                    <a:pt x="69351" y="1267785"/>
                  </a:cubicBezTo>
                  <a:cubicBezTo>
                    <a:pt x="31049" y="1267785"/>
                    <a:pt x="0" y="1236737"/>
                    <a:pt x="0" y="119843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Полилиния: фигура 15">
              <a:extLst>
                <a:ext uri="{FF2B5EF4-FFF2-40B4-BE49-F238E27FC236}">
                  <a16:creationId xmlns:a16="http://schemas.microsoft.com/office/drawing/2014/main" xmlns="" id="{7BD7FF70-44B7-E753-26CD-E228B56C2517}"/>
                </a:ext>
              </a:extLst>
            </p:cNvPr>
            <p:cNvSpPr/>
            <p:nvPr userDrawn="1"/>
          </p:nvSpPr>
          <p:spPr>
            <a:xfrm>
              <a:off x="10208695" y="1"/>
              <a:ext cx="1135066" cy="477997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xmlns="" id="{DF9EE857-93B9-ACF6-2AB4-2A29C4B94776}"/>
                </a:ext>
              </a:extLst>
            </p:cNvPr>
            <p:cNvSpPr/>
            <p:nvPr userDrawn="1"/>
          </p:nvSpPr>
          <p:spPr>
            <a:xfrm>
              <a:off x="1569044" y="514898"/>
              <a:ext cx="2393351" cy="232842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Полилиния: фигура 19">
              <a:extLst>
                <a:ext uri="{FF2B5EF4-FFF2-40B4-BE49-F238E27FC236}">
                  <a16:creationId xmlns:a16="http://schemas.microsoft.com/office/drawing/2014/main" xmlns="" id="{75030D84-5EEB-A095-3D43-0ED22BDB8406}"/>
                </a:ext>
              </a:extLst>
            </p:cNvPr>
            <p:cNvSpPr/>
            <p:nvPr userDrawn="1"/>
          </p:nvSpPr>
          <p:spPr>
            <a:xfrm flipH="1">
              <a:off x="0" y="2949740"/>
              <a:ext cx="1186451" cy="1771650"/>
            </a:xfrm>
            <a:custGeom>
              <a:avLst/>
              <a:gdLst>
                <a:gd name="connsiteX0" fmla="*/ 61913 w 1186451"/>
                <a:gd name="connsiteY0" fmla="*/ 0 h 1771650"/>
                <a:gd name="connsiteX1" fmla="*/ 1186451 w 1186451"/>
                <a:gd name="connsiteY1" fmla="*/ 0 h 1771650"/>
                <a:gd name="connsiteX2" fmla="*/ 1186451 w 1186451"/>
                <a:gd name="connsiteY2" fmla="*/ 123825 h 1771650"/>
                <a:gd name="connsiteX3" fmla="*/ 123825 w 1186451"/>
                <a:gd name="connsiteY3" fmla="*/ 123825 h 1771650"/>
                <a:gd name="connsiteX4" fmla="*/ 123825 w 1186451"/>
                <a:gd name="connsiteY4" fmla="*/ 1647825 h 1771650"/>
                <a:gd name="connsiteX5" fmla="*/ 1186451 w 1186451"/>
                <a:gd name="connsiteY5" fmla="*/ 1647825 h 1771650"/>
                <a:gd name="connsiteX6" fmla="*/ 1186451 w 1186451"/>
                <a:gd name="connsiteY6" fmla="*/ 1771650 h 1771650"/>
                <a:gd name="connsiteX7" fmla="*/ 61913 w 1186451"/>
                <a:gd name="connsiteY7" fmla="*/ 1771650 h 1771650"/>
                <a:gd name="connsiteX8" fmla="*/ 0 w 1186451"/>
                <a:gd name="connsiteY8" fmla="*/ 1709738 h 1771650"/>
                <a:gd name="connsiteX9" fmla="*/ 0 w 1186451"/>
                <a:gd name="connsiteY9" fmla="*/ 61913 h 1771650"/>
                <a:gd name="connsiteX10" fmla="*/ 61913 w 1186451"/>
                <a:gd name="connsiteY10" fmla="*/ 0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6451" h="1771650">
                  <a:moveTo>
                    <a:pt x="61913" y="0"/>
                  </a:moveTo>
                  <a:lnTo>
                    <a:pt x="1186451" y="0"/>
                  </a:lnTo>
                  <a:lnTo>
                    <a:pt x="1186451" y="123825"/>
                  </a:lnTo>
                  <a:lnTo>
                    <a:pt x="123825" y="123825"/>
                  </a:lnTo>
                  <a:lnTo>
                    <a:pt x="123825" y="1647825"/>
                  </a:lnTo>
                  <a:lnTo>
                    <a:pt x="1186451" y="1647825"/>
                  </a:lnTo>
                  <a:lnTo>
                    <a:pt x="1186451" y="1771650"/>
                  </a:lnTo>
                  <a:lnTo>
                    <a:pt x="61913" y="1771650"/>
                  </a:lnTo>
                  <a:cubicBezTo>
                    <a:pt x="27719" y="1771650"/>
                    <a:pt x="0" y="1743932"/>
                    <a:pt x="0" y="1709738"/>
                  </a:cubicBez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Дуга 12">
              <a:extLst>
                <a:ext uri="{FF2B5EF4-FFF2-40B4-BE49-F238E27FC236}">
                  <a16:creationId xmlns:a16="http://schemas.microsoft.com/office/drawing/2014/main" xmlns="" id="{26E6DE3E-6851-19AD-2E60-22F006238173}"/>
                </a:ext>
              </a:extLst>
            </p:cNvPr>
            <p:cNvSpPr/>
            <p:nvPr userDrawn="1"/>
          </p:nvSpPr>
          <p:spPr>
            <a:xfrm rot="16200000">
              <a:off x="1539683" y="4203427"/>
              <a:ext cx="4083433" cy="4083433"/>
            </a:xfrm>
            <a:prstGeom prst="arc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4474" y="2949739"/>
            <a:ext cx="6261291" cy="2396686"/>
          </a:xfrm>
        </p:spPr>
        <p:txBody>
          <a:bodyPr rtlCol="0" anchor="b" anchorCtr="0">
            <a:no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xmlns="" val="342467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521BD3DB-6F51-C1AE-FF0E-D0BDCB55F3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23536" y="2"/>
            <a:ext cx="11220225" cy="6857998"/>
            <a:chOff x="123536" y="2"/>
            <a:chExt cx="11220225" cy="6857998"/>
          </a:xfrm>
        </p:grpSpPr>
        <p:sp>
          <p:nvSpPr>
            <p:cNvPr id="12" name="Полилиния: фигура 7">
              <a:extLst>
                <a:ext uri="{FF2B5EF4-FFF2-40B4-BE49-F238E27FC236}">
                  <a16:creationId xmlns:a16="http://schemas.microsoft.com/office/drawing/2014/main" xmlns="" id="{59903C17-0733-BE0C-7392-283FEC2E98B0}"/>
                </a:ext>
              </a:extLst>
            </p:cNvPr>
            <p:cNvSpPr/>
            <p:nvPr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">
              <a:extLst>
                <a:ext uri="{FF2B5EF4-FFF2-40B4-BE49-F238E27FC236}">
                  <a16:creationId xmlns:a16="http://schemas.microsoft.com/office/drawing/2014/main" xmlns="" id="{898A3450-9C87-13ED-79CC-F4F65D14FF72}"/>
                </a:ext>
              </a:extLst>
            </p:cNvPr>
            <p:cNvSpPr/>
            <p:nvPr userDrawn="1"/>
          </p:nvSpPr>
          <p:spPr>
            <a:xfrm>
              <a:off x="10494433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>
            <a:noAutofit/>
          </a:bodyPr>
          <a:lstStyle>
            <a:lvl1pPr>
              <a:defRPr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2882462" cy="4297678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8" name="Местозаполнитель таблицы 7">
            <a:extLst>
              <a:ext uri="{FF2B5EF4-FFF2-40B4-BE49-F238E27FC236}">
                <a16:creationId xmlns:a16="http://schemas.microsoft.com/office/drawing/2014/main" xmlns="" id="{423FEB60-8FB5-7F10-EDD7-8AB4B3139EF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038599" y="1825625"/>
            <a:ext cx="7315199" cy="429768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</a:lstStyle>
          <a:p>
            <a:pPr rtl="0"/>
            <a:r>
              <a:rPr lang="ru-RU" noProof="0" dirty="0"/>
              <a:t>Щелкните значок, чтобы добавить таблицу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F34777-A6A5-4E45-BAF9-BCB75F9C6CAC}" type="datetime1">
              <a:rPr lang="ru-RU" noProof="0" smtClean="0"/>
              <a:pPr rtl="0"/>
              <a:t>12.09.2024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8081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 содержимого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9FE4C84-13A1-72EA-6541-7C8FDDEA71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61563" y="5800859"/>
            <a:ext cx="692016" cy="69201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Дуга 11">
            <a:extLst>
              <a:ext uri="{FF2B5EF4-FFF2-40B4-BE49-F238E27FC236}">
                <a16:creationId xmlns:a16="http://schemas.microsoft.com/office/drawing/2014/main" xmlns="" id="{30468883-4E51-D3BD-E1C6-601ED9B6EF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21438747" flipV="1">
            <a:off x="7967025" y="2530995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олилиния 9">
            <a:extLst>
              <a:ext uri="{FF2B5EF4-FFF2-40B4-BE49-F238E27FC236}">
                <a16:creationId xmlns:a16="http://schemas.microsoft.com/office/drawing/2014/main" xmlns="" id="{111AEF3F-9A86-45CE-4817-E3E6863DC0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>
            <a:off x="11764789" y="390570"/>
            <a:ext cx="437721" cy="797078"/>
          </a:xfrm>
          <a:custGeom>
            <a:avLst/>
            <a:gdLst>
              <a:gd name="connsiteX0" fmla="*/ 28069 w 437721"/>
              <a:gd name="connsiteY0" fmla="*/ 0 h 797078"/>
              <a:gd name="connsiteX1" fmla="*/ 437721 w 437721"/>
              <a:gd name="connsiteY1" fmla="*/ 398539 h 797078"/>
              <a:gd name="connsiteX2" fmla="*/ 28069 w 437721"/>
              <a:gd name="connsiteY2" fmla="*/ 797078 h 797078"/>
              <a:gd name="connsiteX3" fmla="*/ 0 w 437721"/>
              <a:gd name="connsiteY3" fmla="*/ 794325 h 797078"/>
              <a:gd name="connsiteX4" fmla="*/ 0 w 437721"/>
              <a:gd name="connsiteY4" fmla="*/ 2753 h 797078"/>
              <a:gd name="connsiteX5" fmla="*/ 28069 w 437721"/>
              <a:gd name="connsiteY5" fmla="*/ 0 h 79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721" h="797078">
                <a:moveTo>
                  <a:pt x="28069" y="0"/>
                </a:moveTo>
                <a:cubicBezTo>
                  <a:pt x="254314" y="0"/>
                  <a:pt x="437721" y="178432"/>
                  <a:pt x="437721" y="398539"/>
                </a:cubicBezTo>
                <a:cubicBezTo>
                  <a:pt x="437721" y="618646"/>
                  <a:pt x="254314" y="797078"/>
                  <a:pt x="28069" y="797078"/>
                </a:cubicBezTo>
                <a:lnTo>
                  <a:pt x="0" y="794325"/>
                </a:lnTo>
                <a:lnTo>
                  <a:pt x="0" y="2753"/>
                </a:lnTo>
                <a:lnTo>
                  <a:pt x="2806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 dirty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>
            <a:noAutofit/>
          </a:bodyPr>
          <a:lstStyle>
            <a:lvl1pPr>
              <a:defRPr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F5A792C8-BB21-CDAF-668C-C1EFF45540C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8200" y="1825625"/>
            <a:ext cx="6934200" cy="4297680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>
              <a:spcBef>
                <a:spcPts val="500"/>
              </a:spcBef>
              <a:spcAft>
                <a:spcPts val="800"/>
              </a:spcAft>
              <a:buClr>
                <a:schemeClr val="accent2"/>
              </a:buClr>
              <a:defRPr sz="1800"/>
            </a:lvl2pPr>
            <a:lvl3pPr>
              <a:spcBef>
                <a:spcPts val="1000"/>
              </a:spcBef>
              <a:buClr>
                <a:schemeClr val="accent2"/>
              </a:buClr>
              <a:defRPr sz="1800"/>
            </a:lvl3pPr>
            <a:lvl4pPr>
              <a:spcBef>
                <a:spcPts val="1000"/>
              </a:spcBef>
              <a:buClr>
                <a:schemeClr val="accent2"/>
              </a:buClr>
              <a:defRPr sz="1800"/>
            </a:lvl4pPr>
            <a:lvl5pPr>
              <a:spcBef>
                <a:spcPts val="1000"/>
              </a:spcBef>
              <a:buClr>
                <a:schemeClr val="accent2"/>
              </a:buClr>
              <a:defRPr sz="1800"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  <a:endParaRPr lang="ru-RU" sz="1800" noProof="0" dirty="0">
              <a:latin typeface="Avenir Next LT Pro" panose="020B0504020202020204" pitchFamily="34" charset="77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2DFB03A-367B-9ADA-8071-E22871EC11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03029" y="1825625"/>
            <a:ext cx="3450771" cy="4297680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222BD3-0E73-465A-B51A-AC8B9157253C}" type="datetime1">
              <a:rPr lang="ru-RU" noProof="0" smtClean="0"/>
              <a:pPr rtl="0"/>
              <a:t>12.09.2024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37703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>
            <a:noAutofit/>
          </a:bodyPr>
          <a:lstStyle/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A8F707-74BB-4613-B1B5-A645E65D54C8}" type="datetime1">
              <a:rPr lang="ru-RU" noProof="0" smtClean="0"/>
              <a:pPr rtl="0"/>
              <a:t>12.09.2024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8" name="Таблица 7">
            <a:extLst>
              <a:ext uri="{FF2B5EF4-FFF2-40B4-BE49-F238E27FC236}">
                <a16:creationId xmlns:a16="http://schemas.microsoft.com/office/drawing/2014/main" xmlns="" id="{0CEAFE70-86D3-8690-31CA-F9A1FBA494D0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838199" y="1825625"/>
            <a:ext cx="10515600" cy="4297680"/>
          </a:xfrm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rtl="0"/>
            <a:r>
              <a:rPr lang="ru-RU" noProof="0" dirty="0"/>
              <a:t>Щелкните значок, чтобы добавить таблицу</a:t>
            </a:r>
          </a:p>
        </p:txBody>
      </p:sp>
    </p:spTree>
    <p:extLst>
      <p:ext uri="{BB962C8B-B14F-4D97-AF65-F5344CB8AC3E}">
        <p14:creationId xmlns:p14="http://schemas.microsoft.com/office/powerpoint/2010/main" xmlns="" val="2626099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D7B7232D-F1A6-B6C3-3BBF-E834CC7CDC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5930138" cy="6858001"/>
            <a:chOff x="0" y="-1"/>
            <a:chExt cx="5930138" cy="6858001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xmlns="" id="{0D306340-6BFD-FE3D-535B-B59C1C44EDDA}"/>
                </a:ext>
              </a:extLst>
            </p:cNvPr>
            <p:cNvSpPr/>
            <p:nvPr userDrawn="1"/>
          </p:nvSpPr>
          <p:spPr>
            <a:xfrm>
              <a:off x="383877" y="778462"/>
              <a:ext cx="5315035" cy="53150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Полилиния: Фигура 11">
              <a:extLst>
                <a:ext uri="{FF2B5EF4-FFF2-40B4-BE49-F238E27FC236}">
                  <a16:creationId xmlns:a16="http://schemas.microsoft.com/office/drawing/2014/main" xmlns="" id="{338E6C4B-ABF3-8B7E-8DCF-A93F69C712B1}"/>
                </a:ext>
              </a:extLst>
            </p:cNvPr>
            <p:cNvSpPr/>
            <p:nvPr userDrawn="1"/>
          </p:nvSpPr>
          <p:spPr>
            <a:xfrm flipH="1">
              <a:off x="530529" y="0"/>
              <a:ext cx="1155142" cy="591009"/>
            </a:xfrm>
            <a:custGeom>
              <a:avLst/>
              <a:gdLst>
                <a:gd name="connsiteX0" fmla="*/ 1355 w 1155142"/>
                <a:gd name="connsiteY0" fmla="*/ 0 h 591009"/>
                <a:gd name="connsiteX1" fmla="*/ 1153787 w 1155142"/>
                <a:gd name="connsiteY1" fmla="*/ 0 h 591009"/>
                <a:gd name="connsiteX2" fmla="*/ 1155142 w 1155142"/>
                <a:gd name="connsiteY2" fmla="*/ 13438 h 591009"/>
                <a:gd name="connsiteX3" fmla="*/ 577571 w 1155142"/>
                <a:gd name="connsiteY3" fmla="*/ 591009 h 591009"/>
                <a:gd name="connsiteX4" fmla="*/ 0 w 1155142"/>
                <a:gd name="connsiteY4" fmla="*/ 13438 h 59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142" h="591009">
                  <a:moveTo>
                    <a:pt x="1355" y="0"/>
                  </a:moveTo>
                  <a:lnTo>
                    <a:pt x="1153787" y="0"/>
                  </a:lnTo>
                  <a:lnTo>
                    <a:pt x="1155142" y="13438"/>
                  </a:lnTo>
                  <a:cubicBezTo>
                    <a:pt x="1155142" y="332422"/>
                    <a:pt x="896555" y="591009"/>
                    <a:pt x="577571" y="591009"/>
                  </a:cubicBezTo>
                  <a:cubicBezTo>
                    <a:pt x="258587" y="591009"/>
                    <a:pt x="0" y="332422"/>
                    <a:pt x="0" y="134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Полилиния: Фигура 13">
              <a:extLst>
                <a:ext uri="{FF2B5EF4-FFF2-40B4-BE49-F238E27FC236}">
                  <a16:creationId xmlns:a16="http://schemas.microsoft.com/office/drawing/2014/main" xmlns="" id="{6F90F99F-B12A-E8F9-5A86-D76B201D6308}"/>
                </a:ext>
              </a:extLst>
            </p:cNvPr>
            <p:cNvSpPr/>
            <p:nvPr userDrawn="1"/>
          </p:nvSpPr>
          <p:spPr>
            <a:xfrm flipH="1">
              <a:off x="3961511" y="-1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олилиния: фигура 15">
              <a:extLst>
                <a:ext uri="{FF2B5EF4-FFF2-40B4-BE49-F238E27FC236}">
                  <a16:creationId xmlns:a16="http://schemas.microsoft.com/office/drawing/2014/main" xmlns="" id="{BFA99EFE-81BC-95EA-FA61-B7199AD98A74}"/>
                </a:ext>
              </a:extLst>
            </p:cNvPr>
            <p:cNvSpPr/>
            <p:nvPr userDrawn="1"/>
          </p:nvSpPr>
          <p:spPr>
            <a:xfrm flipH="1">
              <a:off x="0" y="2936831"/>
              <a:ext cx="159741" cy="552996"/>
            </a:xfrm>
            <a:custGeom>
              <a:avLst/>
              <a:gdLst>
                <a:gd name="connsiteX0" fmla="*/ 159741 w 159741"/>
                <a:gd name="connsiteY0" fmla="*/ 0 h 552996"/>
                <a:gd name="connsiteX1" fmla="*/ 159741 w 159741"/>
                <a:gd name="connsiteY1" fmla="*/ 552996 h 552996"/>
                <a:gd name="connsiteX2" fmla="*/ 141849 w 159741"/>
                <a:gd name="connsiteY2" fmla="*/ 543285 h 552996"/>
                <a:gd name="connsiteX3" fmla="*/ 0 w 159741"/>
                <a:gd name="connsiteY3" fmla="*/ 276498 h 552996"/>
                <a:gd name="connsiteX4" fmla="*/ 141849 w 159741"/>
                <a:gd name="connsiteY4" fmla="*/ 9711 h 55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1" h="552996">
                  <a:moveTo>
                    <a:pt x="159741" y="0"/>
                  </a:moveTo>
                  <a:lnTo>
                    <a:pt x="159741" y="552996"/>
                  </a:lnTo>
                  <a:lnTo>
                    <a:pt x="141849" y="543285"/>
                  </a:lnTo>
                  <a:cubicBezTo>
                    <a:pt x="56268" y="485467"/>
                    <a:pt x="0" y="387554"/>
                    <a:pt x="0" y="276498"/>
                  </a:cubicBezTo>
                  <a:cubicBezTo>
                    <a:pt x="0" y="165443"/>
                    <a:pt x="56268" y="67529"/>
                    <a:pt x="141849" y="9711"/>
                  </a:cubicBezTo>
                  <a:close/>
                </a:path>
              </a:pathLst>
            </a:custGeom>
            <a:solidFill>
              <a:schemeClr val="accent4"/>
            </a:soli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Полилиния: Фигура 17">
              <a:extLst>
                <a:ext uri="{FF2B5EF4-FFF2-40B4-BE49-F238E27FC236}">
                  <a16:creationId xmlns:a16="http://schemas.microsoft.com/office/drawing/2014/main" xmlns="" id="{DD9FC028-D877-28FE-C646-DBD85D932641}"/>
                </a:ext>
              </a:extLst>
            </p:cNvPr>
            <p:cNvSpPr/>
            <p:nvPr userDrawn="1"/>
          </p:nvSpPr>
          <p:spPr>
            <a:xfrm flipH="1">
              <a:off x="0" y="5835649"/>
              <a:ext cx="1548180" cy="1022351"/>
            </a:xfrm>
            <a:custGeom>
              <a:avLst/>
              <a:gdLst>
                <a:gd name="connsiteX0" fmla="*/ 61913 w 1548180"/>
                <a:gd name="connsiteY0" fmla="*/ 0 h 1022351"/>
                <a:gd name="connsiteX1" fmla="*/ 1548180 w 1548180"/>
                <a:gd name="connsiteY1" fmla="*/ 0 h 1022351"/>
                <a:gd name="connsiteX2" fmla="*/ 1548180 w 1548180"/>
                <a:gd name="connsiteY2" fmla="*/ 123825 h 1022351"/>
                <a:gd name="connsiteX3" fmla="*/ 123825 w 1548180"/>
                <a:gd name="connsiteY3" fmla="*/ 123825 h 1022351"/>
                <a:gd name="connsiteX4" fmla="*/ 123825 w 1548180"/>
                <a:gd name="connsiteY4" fmla="*/ 1022351 h 1022351"/>
                <a:gd name="connsiteX5" fmla="*/ 0 w 1548180"/>
                <a:gd name="connsiteY5" fmla="*/ 1022351 h 1022351"/>
                <a:gd name="connsiteX6" fmla="*/ 0 w 1548180"/>
                <a:gd name="connsiteY6" fmla="*/ 61913 h 1022351"/>
                <a:gd name="connsiteX7" fmla="*/ 61913 w 1548180"/>
                <a:gd name="connsiteY7" fmla="*/ 0 h 102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8180" h="1022351">
                  <a:moveTo>
                    <a:pt x="61913" y="0"/>
                  </a:moveTo>
                  <a:lnTo>
                    <a:pt x="1548180" y="0"/>
                  </a:lnTo>
                  <a:lnTo>
                    <a:pt x="1548180" y="123825"/>
                  </a:lnTo>
                  <a:lnTo>
                    <a:pt x="123825" y="123825"/>
                  </a:lnTo>
                  <a:lnTo>
                    <a:pt x="123825" y="1022351"/>
                  </a:lnTo>
                  <a:lnTo>
                    <a:pt x="0" y="1022351"/>
                  </a:ln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Полилиния: Фигура 21">
              <a:extLst>
                <a:ext uri="{FF2B5EF4-FFF2-40B4-BE49-F238E27FC236}">
                  <a16:creationId xmlns:a16="http://schemas.microsoft.com/office/drawing/2014/main" xmlns="" id="{AA0AFFE9-F0C2-BDA0-BF87-9977706AB6A8}"/>
                </a:ext>
              </a:extLst>
            </p:cNvPr>
            <p:cNvSpPr/>
            <p:nvPr userDrawn="1"/>
          </p:nvSpPr>
          <p:spPr>
            <a:xfrm flipH="1">
              <a:off x="4364198" y="6258755"/>
              <a:ext cx="1565940" cy="599245"/>
            </a:xfrm>
            <a:custGeom>
              <a:avLst/>
              <a:gdLst>
                <a:gd name="connsiteX0" fmla="*/ 782970 w 1565940"/>
                <a:gd name="connsiteY0" fmla="*/ 0 h 599245"/>
                <a:gd name="connsiteX1" fmla="*/ 1528042 w 1565940"/>
                <a:gd name="connsiteY1" fmla="*/ 480469 h 599245"/>
                <a:gd name="connsiteX2" fmla="*/ 1565940 w 1565940"/>
                <a:gd name="connsiteY2" fmla="*/ 599245 h 599245"/>
                <a:gd name="connsiteX3" fmla="*/ 0 w 1565940"/>
                <a:gd name="connsiteY3" fmla="*/ 599245 h 599245"/>
                <a:gd name="connsiteX4" fmla="*/ 37898 w 1565940"/>
                <a:gd name="connsiteY4" fmla="*/ 480469 h 599245"/>
                <a:gd name="connsiteX5" fmla="*/ 782970 w 1565940"/>
                <a:gd name="connsiteY5" fmla="*/ 0 h 5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940" h="599245">
                  <a:moveTo>
                    <a:pt x="782970" y="0"/>
                  </a:moveTo>
                  <a:cubicBezTo>
                    <a:pt x="1117910" y="0"/>
                    <a:pt x="1405287" y="198118"/>
                    <a:pt x="1528042" y="480469"/>
                  </a:cubicBezTo>
                  <a:lnTo>
                    <a:pt x="1565940" y="599245"/>
                  </a:lnTo>
                  <a:lnTo>
                    <a:pt x="0" y="599245"/>
                  </a:lnTo>
                  <a:lnTo>
                    <a:pt x="37898" y="480469"/>
                  </a:lnTo>
                  <a:cubicBezTo>
                    <a:pt x="160653" y="198118"/>
                    <a:pt x="448030" y="0"/>
                    <a:pt x="782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76" y="764502"/>
            <a:ext cx="5315035" cy="5328996"/>
          </a:xfrm>
        </p:spPr>
        <p:txBody>
          <a:bodyPr rtlCol="0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5455" y="755171"/>
            <a:ext cx="4619937" cy="5315035"/>
          </a:xfrm>
        </p:spPr>
        <p:txBody>
          <a:bodyPr rtlCol="0"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400"/>
            </a:lvl1pPr>
            <a:lvl2pPr marL="800100" indent="-3429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71F6D7-C9C5-48C3-B029-DD9CA2092931}" type="datetime1">
              <a:rPr lang="ru-RU" noProof="0" smtClean="0"/>
              <a:pPr rtl="0"/>
              <a:t>12.09.2024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16296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3E96D25F-53A2-6217-84B4-7EB874F0B3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489189" y="941148"/>
            <a:ext cx="11182430" cy="4797821"/>
            <a:chOff x="489189" y="941148"/>
            <a:chExt cx="11182430" cy="4797821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xmlns="" id="{A50FA62D-C8AE-52B8-1712-6116756D1A83}"/>
                </a:ext>
              </a:extLst>
            </p:cNvPr>
            <p:cNvSpPr/>
            <p:nvPr userDrawn="1"/>
          </p:nvSpPr>
          <p:spPr>
            <a:xfrm>
              <a:off x="489189" y="1119031"/>
              <a:ext cx="4619938" cy="4619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Дуга 8">
              <a:extLst>
                <a:ext uri="{FF2B5EF4-FFF2-40B4-BE49-F238E27FC236}">
                  <a16:creationId xmlns:a16="http://schemas.microsoft.com/office/drawing/2014/main" xmlns="" id="{1D2D6A01-57CF-3C0B-968C-E5A8FD352320}"/>
                </a:ext>
              </a:extLst>
            </p:cNvPr>
            <p:cNvSpPr/>
            <p:nvPr userDrawn="1"/>
          </p:nvSpPr>
          <p:spPr>
            <a:xfrm rot="19809111">
              <a:off x="8683720" y="941148"/>
              <a:ext cx="2987899" cy="2987899"/>
            </a:xfrm>
            <a:prstGeom prst="arc">
              <a:avLst>
                <a:gd name="adj1" fmla="val 15817365"/>
                <a:gd name="adj2" fmla="val 1781380"/>
              </a:avLst>
            </a:prstGeom>
            <a:ln w="127000" cap="rnd">
              <a:solidFill>
                <a:schemeClr val="accent4"/>
              </a:solidFill>
              <a:prstDash val="dash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xmlns="" id="{410BEFAA-C349-7DB1-1827-0FA48A430AD8}"/>
                </a:ext>
              </a:extLst>
            </p:cNvPr>
            <p:cNvSpPr/>
            <p:nvPr userDrawn="1"/>
          </p:nvSpPr>
          <p:spPr>
            <a:xfrm>
              <a:off x="910048" y="4780992"/>
              <a:ext cx="546100" cy="546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57" y="1119031"/>
            <a:ext cx="4384736" cy="4619938"/>
          </a:xfrm>
        </p:spPr>
        <p:txBody>
          <a:bodyPr rtlCol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1708" y="554942"/>
            <a:ext cx="5552091" cy="5768220"/>
          </a:xfrm>
        </p:spPr>
        <p:txBody>
          <a:bodyPr rtlCol="0"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400"/>
            </a:lvl1pPr>
            <a:lvl2pPr marL="800100" indent="-3429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914388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рисун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>
            <a:extLst>
              <a:ext uri="{FF2B5EF4-FFF2-40B4-BE49-F238E27FC236}">
                <a16:creationId xmlns:a16="http://schemas.microsoft.com/office/drawing/2014/main" xmlns="" id="{9EF93C3C-09E9-6CD0-EF4B-6DE09539EE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011782 w 12192000"/>
              <a:gd name="connsiteY0" fmla="*/ 4817511 h 6858000"/>
              <a:gd name="connsiteX1" fmla="*/ 8937059 w 12192000"/>
              <a:gd name="connsiteY1" fmla="*/ 4972626 h 6858000"/>
              <a:gd name="connsiteX2" fmla="*/ 8588084 w 12192000"/>
              <a:gd name="connsiteY2" fmla="*/ 5489438 h 6858000"/>
              <a:gd name="connsiteX3" fmla="*/ 8565206 w 12192000"/>
              <a:gd name="connsiteY3" fmla="*/ 5514611 h 6858000"/>
              <a:gd name="connsiteX4" fmla="*/ 8569944 w 12192000"/>
              <a:gd name="connsiteY4" fmla="*/ 5520198 h 6858000"/>
              <a:gd name="connsiteX5" fmla="*/ 8878607 w 12192000"/>
              <a:gd name="connsiteY5" fmla="*/ 5644582 h 6858000"/>
              <a:gd name="connsiteX6" fmla="*/ 9315123 w 12192000"/>
              <a:gd name="connsiteY6" fmla="*/ 5219907 h 6858000"/>
              <a:gd name="connsiteX7" fmla="*/ 9048519 w 12192000"/>
              <a:gd name="connsiteY7" fmla="*/ 4828605 h 6858000"/>
              <a:gd name="connsiteX8" fmla="*/ 6096000 w 12192000"/>
              <a:gd name="connsiteY8" fmla="*/ 200625 h 6858000"/>
              <a:gd name="connsiteX9" fmla="*/ 2867625 w 12192000"/>
              <a:gd name="connsiteY9" fmla="*/ 3429000 h 6858000"/>
              <a:gd name="connsiteX10" fmla="*/ 6096000 w 12192000"/>
              <a:gd name="connsiteY10" fmla="*/ 6657375 h 6858000"/>
              <a:gd name="connsiteX11" fmla="*/ 9324375 w 12192000"/>
              <a:gd name="connsiteY11" fmla="*/ 3429000 h 6858000"/>
              <a:gd name="connsiteX12" fmla="*/ 6096000 w 12192000"/>
              <a:gd name="connsiteY12" fmla="*/ 200625 h 6858000"/>
              <a:gd name="connsiteX13" fmla="*/ 0 w 12192000"/>
              <a:gd name="connsiteY13" fmla="*/ 0 h 6858000"/>
              <a:gd name="connsiteX14" fmla="*/ 12192000 w 12192000"/>
              <a:gd name="connsiteY14" fmla="*/ 0 h 6858000"/>
              <a:gd name="connsiteX15" fmla="*/ 12192000 w 12192000"/>
              <a:gd name="connsiteY15" fmla="*/ 6858000 h 6858000"/>
              <a:gd name="connsiteX16" fmla="*/ 0 w 12192000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9011782" y="4817511"/>
                </a:moveTo>
                <a:lnTo>
                  <a:pt x="8937059" y="4972626"/>
                </a:lnTo>
                <a:cubicBezTo>
                  <a:pt x="8837255" y="5156349"/>
                  <a:pt x="8720206" y="5329344"/>
                  <a:pt x="8588084" y="5489438"/>
                </a:cubicBezTo>
                <a:lnTo>
                  <a:pt x="8565206" y="5514611"/>
                </a:lnTo>
                <a:lnTo>
                  <a:pt x="8569944" y="5520198"/>
                </a:lnTo>
                <a:cubicBezTo>
                  <a:pt x="8648938" y="5597049"/>
                  <a:pt x="8758066" y="5644582"/>
                  <a:pt x="8878607" y="5644582"/>
                </a:cubicBezTo>
                <a:cubicBezTo>
                  <a:pt x="9119688" y="5644582"/>
                  <a:pt x="9315123" y="5454449"/>
                  <a:pt x="9315123" y="5219907"/>
                </a:cubicBezTo>
                <a:cubicBezTo>
                  <a:pt x="9315123" y="5044001"/>
                  <a:pt x="9205191" y="4893074"/>
                  <a:pt x="9048519" y="4828605"/>
                </a:cubicBezTo>
                <a:close/>
                <a:moveTo>
                  <a:pt x="6096000" y="200625"/>
                </a:moveTo>
                <a:cubicBezTo>
                  <a:pt x="4313018" y="200625"/>
                  <a:pt x="2867625" y="1646018"/>
                  <a:pt x="2867625" y="3429000"/>
                </a:cubicBezTo>
                <a:cubicBezTo>
                  <a:pt x="2867625" y="5211982"/>
                  <a:pt x="4313018" y="6657375"/>
                  <a:pt x="6096000" y="6657375"/>
                </a:cubicBezTo>
                <a:cubicBezTo>
                  <a:pt x="7878982" y="6657375"/>
                  <a:pt x="9324375" y="5211982"/>
                  <a:pt x="9324375" y="3429000"/>
                </a:cubicBezTo>
                <a:cubicBezTo>
                  <a:pt x="9324375" y="1646018"/>
                  <a:pt x="7878982" y="200625"/>
                  <a:pt x="6096000" y="20062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rtlCol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 значок, чтобы вставить рисунок</a:t>
            </a:r>
          </a:p>
        </p:txBody>
      </p:sp>
      <p:sp>
        <p:nvSpPr>
          <p:cNvPr id="3" name="Дуга 2">
            <a:extLst>
              <a:ext uri="{FF2B5EF4-FFF2-40B4-BE49-F238E27FC236}">
                <a16:creationId xmlns:a16="http://schemas.microsoft.com/office/drawing/2014/main" xmlns="" id="{D5C3C4BD-DFDB-76B4-17CA-7DA4D1729F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9366740" flipV="1">
            <a:off x="2557952" y="-89828"/>
            <a:ext cx="7173200" cy="7173200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2B04B61C-6467-D51D-0AF4-5C7D05F36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8168" y="923544"/>
            <a:ext cx="6455664" cy="5010912"/>
          </a:xfrm>
          <a:prstGeom prst="rect">
            <a:avLst/>
          </a:prstGeom>
          <a:noFill/>
        </p:spPr>
        <p:txBody>
          <a:bodyPr lIns="0" rIns="0" rtlCol="0">
            <a:normAutofit/>
          </a:bodyPr>
          <a:lstStyle>
            <a:lvl1pPr algn="ctr">
              <a:defRPr sz="60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xmlns="" id="{47A19F4B-D154-3EB2-F86A-9A63283A3E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>
          <a:xfrm>
            <a:off x="8565206" y="4817511"/>
            <a:ext cx="749917" cy="827071"/>
          </a:xfrm>
          <a:custGeom>
            <a:avLst/>
            <a:gdLst>
              <a:gd name="connsiteX0" fmla="*/ 446576 w 749917"/>
              <a:gd name="connsiteY0" fmla="*/ 0 h 827071"/>
              <a:gd name="connsiteX1" fmla="*/ 483313 w 749917"/>
              <a:gd name="connsiteY1" fmla="*/ 11094 h 827071"/>
              <a:gd name="connsiteX2" fmla="*/ 749917 w 749917"/>
              <a:gd name="connsiteY2" fmla="*/ 402396 h 827071"/>
              <a:gd name="connsiteX3" fmla="*/ 313401 w 749917"/>
              <a:gd name="connsiteY3" fmla="*/ 827071 h 827071"/>
              <a:gd name="connsiteX4" fmla="*/ 4738 w 749917"/>
              <a:gd name="connsiteY4" fmla="*/ 702687 h 827071"/>
              <a:gd name="connsiteX5" fmla="*/ 0 w 749917"/>
              <a:gd name="connsiteY5" fmla="*/ 697100 h 827071"/>
              <a:gd name="connsiteX6" fmla="*/ 22878 w 749917"/>
              <a:gd name="connsiteY6" fmla="*/ 671927 h 827071"/>
              <a:gd name="connsiteX7" fmla="*/ 371853 w 749917"/>
              <a:gd name="connsiteY7" fmla="*/ 155115 h 827071"/>
              <a:gd name="connsiteX8" fmla="*/ 446576 w 749917"/>
              <a:gd name="connsiteY8" fmla="*/ 0 h 82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9917" h="827071">
                <a:moveTo>
                  <a:pt x="446576" y="0"/>
                </a:moveTo>
                <a:lnTo>
                  <a:pt x="483313" y="11094"/>
                </a:lnTo>
                <a:cubicBezTo>
                  <a:pt x="639985" y="75563"/>
                  <a:pt x="749917" y="226490"/>
                  <a:pt x="749917" y="402396"/>
                </a:cubicBezTo>
                <a:cubicBezTo>
                  <a:pt x="749917" y="636938"/>
                  <a:pt x="554482" y="827071"/>
                  <a:pt x="313401" y="827071"/>
                </a:cubicBezTo>
                <a:cubicBezTo>
                  <a:pt x="192860" y="827071"/>
                  <a:pt x="83732" y="779538"/>
                  <a:pt x="4738" y="702687"/>
                </a:cubicBezTo>
                <a:lnTo>
                  <a:pt x="0" y="697100"/>
                </a:lnTo>
                <a:lnTo>
                  <a:pt x="22878" y="671927"/>
                </a:lnTo>
                <a:cubicBezTo>
                  <a:pt x="155000" y="511833"/>
                  <a:pt x="272049" y="338838"/>
                  <a:pt x="371853" y="155115"/>
                </a:cubicBezTo>
                <a:lnTo>
                  <a:pt x="4465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842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BCB8A6E1-44B2-54E1-6460-1C9B27EE75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5698912" cy="6858001"/>
            <a:chOff x="0" y="-1"/>
            <a:chExt cx="5698912" cy="6858001"/>
          </a:xfrm>
        </p:grpSpPr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xmlns="" id="{D22D7888-22FA-4AA1-9BA4-CC61D6643D47}"/>
                </a:ext>
              </a:extLst>
            </p:cNvPr>
            <p:cNvSpPr/>
            <p:nvPr userDrawn="1"/>
          </p:nvSpPr>
          <p:spPr>
            <a:xfrm flipH="1">
              <a:off x="530529" y="0"/>
              <a:ext cx="1155142" cy="591009"/>
            </a:xfrm>
            <a:custGeom>
              <a:avLst/>
              <a:gdLst>
                <a:gd name="connsiteX0" fmla="*/ 1355 w 1155142"/>
                <a:gd name="connsiteY0" fmla="*/ 0 h 591009"/>
                <a:gd name="connsiteX1" fmla="*/ 1153787 w 1155142"/>
                <a:gd name="connsiteY1" fmla="*/ 0 h 591009"/>
                <a:gd name="connsiteX2" fmla="*/ 1155142 w 1155142"/>
                <a:gd name="connsiteY2" fmla="*/ 13438 h 591009"/>
                <a:gd name="connsiteX3" fmla="*/ 577571 w 1155142"/>
                <a:gd name="connsiteY3" fmla="*/ 591009 h 591009"/>
                <a:gd name="connsiteX4" fmla="*/ 0 w 1155142"/>
                <a:gd name="connsiteY4" fmla="*/ 13438 h 59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142" h="591009">
                  <a:moveTo>
                    <a:pt x="1355" y="0"/>
                  </a:moveTo>
                  <a:lnTo>
                    <a:pt x="1153787" y="0"/>
                  </a:lnTo>
                  <a:lnTo>
                    <a:pt x="1155142" y="13438"/>
                  </a:lnTo>
                  <a:cubicBezTo>
                    <a:pt x="1155142" y="332422"/>
                    <a:pt x="896555" y="591009"/>
                    <a:pt x="577571" y="591009"/>
                  </a:cubicBezTo>
                  <a:cubicBezTo>
                    <a:pt x="258587" y="591009"/>
                    <a:pt x="0" y="332422"/>
                    <a:pt x="0" y="134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xmlns="" id="{EBB6E464-8999-4773-A1F2-E6CAA990E572}"/>
                </a:ext>
              </a:extLst>
            </p:cNvPr>
            <p:cNvSpPr/>
            <p:nvPr userDrawn="1"/>
          </p:nvSpPr>
          <p:spPr>
            <a:xfrm flipH="1">
              <a:off x="3961511" y="-1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xmlns="" id="{1EA14BE8-FDD0-4434-9C3E-BFF78C22D9E3}"/>
                </a:ext>
              </a:extLst>
            </p:cNvPr>
            <p:cNvSpPr/>
            <p:nvPr userDrawn="1"/>
          </p:nvSpPr>
          <p:spPr>
            <a:xfrm flipH="1">
              <a:off x="0" y="5835649"/>
              <a:ext cx="1548180" cy="1022351"/>
            </a:xfrm>
            <a:custGeom>
              <a:avLst/>
              <a:gdLst>
                <a:gd name="connsiteX0" fmla="*/ 61913 w 1548180"/>
                <a:gd name="connsiteY0" fmla="*/ 0 h 1022351"/>
                <a:gd name="connsiteX1" fmla="*/ 1548180 w 1548180"/>
                <a:gd name="connsiteY1" fmla="*/ 0 h 1022351"/>
                <a:gd name="connsiteX2" fmla="*/ 1548180 w 1548180"/>
                <a:gd name="connsiteY2" fmla="*/ 123825 h 1022351"/>
                <a:gd name="connsiteX3" fmla="*/ 123825 w 1548180"/>
                <a:gd name="connsiteY3" fmla="*/ 123825 h 1022351"/>
                <a:gd name="connsiteX4" fmla="*/ 123825 w 1548180"/>
                <a:gd name="connsiteY4" fmla="*/ 1022351 h 1022351"/>
                <a:gd name="connsiteX5" fmla="*/ 0 w 1548180"/>
                <a:gd name="connsiteY5" fmla="*/ 1022351 h 1022351"/>
                <a:gd name="connsiteX6" fmla="*/ 0 w 1548180"/>
                <a:gd name="connsiteY6" fmla="*/ 61913 h 1022351"/>
                <a:gd name="connsiteX7" fmla="*/ 61913 w 1548180"/>
                <a:gd name="connsiteY7" fmla="*/ 0 h 102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8180" h="1022351">
                  <a:moveTo>
                    <a:pt x="61913" y="0"/>
                  </a:moveTo>
                  <a:lnTo>
                    <a:pt x="1548180" y="0"/>
                  </a:lnTo>
                  <a:lnTo>
                    <a:pt x="1548180" y="123825"/>
                  </a:lnTo>
                  <a:lnTo>
                    <a:pt x="123825" y="123825"/>
                  </a:lnTo>
                  <a:lnTo>
                    <a:pt x="123825" y="1022351"/>
                  </a:lnTo>
                  <a:lnTo>
                    <a:pt x="0" y="1022351"/>
                  </a:ln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xmlns="" id="{E494E364-7EA8-4D92-915D-75D1A3A67C07}"/>
                </a:ext>
              </a:extLst>
            </p:cNvPr>
            <p:cNvSpPr/>
            <p:nvPr userDrawn="1"/>
          </p:nvSpPr>
          <p:spPr>
            <a:xfrm flipH="1">
              <a:off x="4132972" y="6258755"/>
              <a:ext cx="1565940" cy="599245"/>
            </a:xfrm>
            <a:custGeom>
              <a:avLst/>
              <a:gdLst>
                <a:gd name="connsiteX0" fmla="*/ 782970 w 1565940"/>
                <a:gd name="connsiteY0" fmla="*/ 0 h 599245"/>
                <a:gd name="connsiteX1" fmla="*/ 1528042 w 1565940"/>
                <a:gd name="connsiteY1" fmla="*/ 480469 h 599245"/>
                <a:gd name="connsiteX2" fmla="*/ 1565940 w 1565940"/>
                <a:gd name="connsiteY2" fmla="*/ 599245 h 599245"/>
                <a:gd name="connsiteX3" fmla="*/ 0 w 1565940"/>
                <a:gd name="connsiteY3" fmla="*/ 599245 h 599245"/>
                <a:gd name="connsiteX4" fmla="*/ 37898 w 1565940"/>
                <a:gd name="connsiteY4" fmla="*/ 480469 h 599245"/>
                <a:gd name="connsiteX5" fmla="*/ 782970 w 1565940"/>
                <a:gd name="connsiteY5" fmla="*/ 0 h 5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940" h="599245">
                  <a:moveTo>
                    <a:pt x="782970" y="0"/>
                  </a:moveTo>
                  <a:cubicBezTo>
                    <a:pt x="1117910" y="0"/>
                    <a:pt x="1405287" y="198118"/>
                    <a:pt x="1528042" y="480469"/>
                  </a:cubicBezTo>
                  <a:lnTo>
                    <a:pt x="1565940" y="599245"/>
                  </a:lnTo>
                  <a:lnTo>
                    <a:pt x="0" y="599245"/>
                  </a:lnTo>
                  <a:lnTo>
                    <a:pt x="37898" y="480469"/>
                  </a:lnTo>
                  <a:cubicBezTo>
                    <a:pt x="160653" y="198118"/>
                    <a:pt x="448030" y="0"/>
                    <a:pt x="782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4F9EBE3B-A856-C23C-4698-B764DF4BC7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2118" y="262762"/>
            <a:ext cx="5507421" cy="3649718"/>
          </a:xfrm>
        </p:spPr>
        <p:txBody>
          <a:bodyPr rtlCol="0" anchor="b">
            <a:normAutofit/>
          </a:bodyPr>
          <a:lstStyle>
            <a:lvl1pPr>
              <a:defRPr sz="60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74C9CB37-5251-201C-ACE3-FD69A00C772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7393" y="847600"/>
            <a:ext cx="4619625" cy="4617720"/>
          </a:xfrm>
          <a:prstGeom prst="ellipse">
            <a:avLst/>
          </a:prstGeom>
          <a:noFill/>
        </p:spPr>
        <p:txBody>
          <a:bodyPr tIns="548640"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EBF08299-9068-827D-783B-BFF5B95E95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22118" y="4058263"/>
            <a:ext cx="5507421" cy="2141482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1pPr>
            <a:lvl2pPr marL="228600">
              <a:lnSpc>
                <a:spcPct val="90000"/>
              </a:lnSpc>
              <a:buClr>
                <a:schemeClr val="accent2"/>
              </a:buClr>
              <a:defRPr sz="2000"/>
            </a:lvl2pPr>
            <a:lvl3pPr marL="457200">
              <a:lnSpc>
                <a:spcPct val="90000"/>
              </a:lnSpc>
              <a:buClr>
                <a:schemeClr val="accent2"/>
              </a:buClr>
              <a:defRPr sz="1800"/>
            </a:lvl3pPr>
            <a:lvl4pPr marL="685800">
              <a:lnSpc>
                <a:spcPct val="90000"/>
              </a:lnSpc>
              <a:buClr>
                <a:schemeClr val="accent2"/>
              </a:buClr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 rtlCol="0"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45E9FC4E-5112-441D-83E0-655C66BB08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 rtlCol="0"/>
          <a:lstStyle>
            <a:lvl1pPr algn="l">
              <a:defRPr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 rtlCol="0"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D76B855D-E9CC-4FF8-AD85-6CDC7B89A0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7468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4803"/>
            <a:ext cx="10515600" cy="1472974"/>
          </a:xfrm>
        </p:spPr>
        <p:txBody>
          <a:bodyPr rtlCol="0" anchor="ctr" anchorCtr="0">
            <a:noAutofit/>
          </a:bodyPr>
          <a:lstStyle/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xmlns="" id="{E3FB7D8D-37C3-E089-EC02-FB49A13CBE1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1838099"/>
            <a:ext cx="8012113" cy="4284889"/>
          </a:xfrm>
        </p:spPr>
        <p:txBody>
          <a:bodyPr rtlCol="0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800"/>
            </a:lvl1pPr>
            <a:lvl2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600"/>
            </a:lvl2pPr>
            <a:lvl3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400"/>
            </a:lvl3pPr>
            <a:lvl4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4pPr>
            <a:lvl5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8F0B48-CF3A-4B59-B788-FFE04C0E43DA}" type="datetime1">
              <a:rPr lang="ru-RU" noProof="0" smtClean="0"/>
              <a:pPr rtl="0"/>
              <a:t>12.09.2024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7" name="Полилиния: Фигура 14">
            <a:extLst>
              <a:ext uri="{FF2B5EF4-FFF2-40B4-BE49-F238E27FC236}">
                <a16:creationId xmlns:a16="http://schemas.microsoft.com/office/drawing/2014/main" xmlns="" id="{438B6FA2-AF11-618E-2B1A-38BF083DF3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6200000">
            <a:off x="-381048" y="5144407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олилиния: Фигура 13">
            <a:extLst>
              <a:ext uri="{FF2B5EF4-FFF2-40B4-BE49-F238E27FC236}">
                <a16:creationId xmlns:a16="http://schemas.microsoft.com/office/drawing/2014/main" xmlns="" id="{A269A8D8-A4AE-CEFF-E928-7DB1CFB3E4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олилиния: Фигура 19">
            <a:extLst>
              <a:ext uri="{FF2B5EF4-FFF2-40B4-BE49-F238E27FC236}">
                <a16:creationId xmlns:a16="http://schemas.microsoft.com/office/drawing/2014/main" xmlns="" id="{15418837-E689-97BE-9FAD-FEDBD599EB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 flipH="1">
            <a:off x="11109434" y="3527042"/>
            <a:ext cx="1082566" cy="161652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789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7DF76A42-387B-8D66-1214-D404620700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940621" y="704193"/>
            <a:ext cx="2296455" cy="22964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D2ACE818-46EF-547E-9315-A849483036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577652" y="0"/>
            <a:ext cx="8798419" cy="6816262"/>
            <a:chOff x="577652" y="-28502"/>
            <a:chExt cx="8798419" cy="6816262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xmlns="" id="{E9644D21-8793-9A96-F305-5D20EE342B26}"/>
                </a:ext>
              </a:extLst>
            </p:cNvPr>
            <p:cNvSpPr/>
            <p:nvPr userDrawn="1"/>
          </p:nvSpPr>
          <p:spPr>
            <a:xfrm>
              <a:off x="2815929" y="148929"/>
              <a:ext cx="6560142" cy="65601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Дуга 9">
              <a:extLst>
                <a:ext uri="{FF2B5EF4-FFF2-40B4-BE49-F238E27FC236}">
                  <a16:creationId xmlns:a16="http://schemas.microsoft.com/office/drawing/2014/main" xmlns="" id="{DF8D7AEF-C845-09F0-F31C-20B32BBA1EBA}"/>
                </a:ext>
              </a:extLst>
            </p:cNvPr>
            <p:cNvSpPr/>
            <p:nvPr userDrawn="1"/>
          </p:nvSpPr>
          <p:spPr>
            <a:xfrm rot="9222429" flipV="1">
              <a:off x="2494119" y="-28502"/>
              <a:ext cx="6816262" cy="6816262"/>
            </a:xfrm>
            <a:prstGeom prst="arc">
              <a:avLst>
                <a:gd name="adj1" fmla="val 16200000"/>
                <a:gd name="adj2" fmla="val 20093138"/>
              </a:avLst>
            </a:prstGeom>
            <a:ln w="127000" cap="rnd">
              <a:solidFill>
                <a:schemeClr val="accent4">
                  <a:alpha val="9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xmlns="" id="{5F9D44CB-887B-C74D-3E96-5607E84DAEFF}"/>
                </a:ext>
              </a:extLst>
            </p:cNvPr>
            <p:cNvSpPr/>
            <p:nvPr userDrawn="1"/>
          </p:nvSpPr>
          <p:spPr>
            <a:xfrm>
              <a:off x="577652" y="1085116"/>
              <a:ext cx="759403" cy="73880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Полилиния: фигура 19">
            <a:extLst>
              <a:ext uri="{FF2B5EF4-FFF2-40B4-BE49-F238E27FC236}">
                <a16:creationId xmlns:a16="http://schemas.microsoft.com/office/drawing/2014/main" xmlns="" id="{87D193F4-2337-0048-1BE7-C9A8154191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6200000" flipH="1">
            <a:off x="936118" y="5508455"/>
            <a:ext cx="1082566" cy="161652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45EE4510-BCBA-C39A-BEF1-A391A3304F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494655" y="5270490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5929" y="1349825"/>
            <a:ext cx="6560142" cy="3063149"/>
          </a:xfrm>
        </p:spPr>
        <p:txBody>
          <a:bodyPr rtlCol="0"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15929" y="4412973"/>
            <a:ext cx="6560142" cy="1935571"/>
          </a:xfrm>
        </p:spPr>
        <p:txBody>
          <a:bodyPr rtlCol="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Подзаголовок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A7FF40-BCC2-4569-BDA3-A79934A4D677}" type="datetime1">
              <a:rPr lang="ru-RU" noProof="0" smtClean="0"/>
              <a:pPr rtl="0"/>
              <a:t>12.09.2024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63727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одержимого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>
            <a:noAutofit/>
          </a:bodyPr>
          <a:lstStyle>
            <a:lvl1pPr>
              <a:defRPr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4915163" cy="4297680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0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5FB01ADF-164A-96FB-0129-C2A0F0ED0A8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147896" y="1816916"/>
            <a:ext cx="5212080" cy="4297680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0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C263F0DD-A38B-64B8-7412-087B487E6D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23536" y="2"/>
            <a:ext cx="12068464" cy="6857998"/>
            <a:chOff x="123536" y="2"/>
            <a:chExt cx="12068464" cy="6857998"/>
          </a:xfrm>
        </p:grpSpPr>
        <p:sp>
          <p:nvSpPr>
            <p:cNvPr id="12" name="Полилиния: Фигура 9">
              <a:extLst>
                <a:ext uri="{FF2B5EF4-FFF2-40B4-BE49-F238E27FC236}">
                  <a16:creationId xmlns:a16="http://schemas.microsoft.com/office/drawing/2014/main" xmlns="" id="{44CE2FB7-A856-E3C3-9798-73AAFB7901B8}"/>
                </a:ext>
              </a:extLst>
            </p:cNvPr>
            <p:cNvSpPr/>
            <p:nvPr userDrawn="1"/>
          </p:nvSpPr>
          <p:spPr>
            <a:xfrm>
              <a:off x="5671336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Полилиния: фигура 10">
              <a:extLst>
                <a:ext uri="{FF2B5EF4-FFF2-40B4-BE49-F238E27FC236}">
                  <a16:creationId xmlns:a16="http://schemas.microsoft.com/office/drawing/2014/main" xmlns="" id="{47ED62E5-894A-A8F9-A6DC-4A5C147CDE78}"/>
                </a:ext>
              </a:extLst>
            </p:cNvPr>
            <p:cNvSpPr/>
            <p:nvPr userDrawn="1"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Полилиния: Фигура 11">
              <a:extLst>
                <a:ext uri="{FF2B5EF4-FFF2-40B4-BE49-F238E27FC236}">
                  <a16:creationId xmlns:a16="http://schemas.microsoft.com/office/drawing/2014/main" xmlns="" id="{5C181CD4-C69B-2826-AF23-060D677248A9}"/>
                </a:ext>
              </a:extLst>
            </p:cNvPr>
            <p:cNvSpPr/>
            <p:nvPr userDrawn="1"/>
          </p:nvSpPr>
          <p:spPr>
            <a:xfrm rot="5400000">
              <a:off x="11328915" y="3872201"/>
              <a:ext cx="1214656" cy="511514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E59905-D99B-4484-B7C5-7E6DD3894E57}" type="datetime1">
              <a:rPr lang="ru-RU" noProof="0" smtClean="0"/>
              <a:pPr rtl="0"/>
              <a:t>12.09.2024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50529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 содержимого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>
            <a:noAutofit/>
          </a:bodyPr>
          <a:lstStyle/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60538251-2B75-FA20-0F29-FB58583E612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1825625"/>
            <a:ext cx="3108958" cy="4297680"/>
          </a:xfrm>
        </p:spPr>
        <p:txBody>
          <a:bodyPr rtlCol="0">
            <a:normAutofit/>
          </a:bodyPr>
          <a:lstStyle>
            <a:lvl1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1pPr>
            <a:lvl2pPr marL="2857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65151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92583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4pPr>
            <a:lvl5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A06C49DD-8C29-93EA-04F4-22F84080DF5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661820" y="1816916"/>
            <a:ext cx="6698156" cy="4297680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B6A3CC-EED2-45DE-9062-AE7201C93BA8}" type="datetime1">
              <a:rPr lang="ru-RU" noProof="0" smtClean="0"/>
              <a:pPr rtl="0"/>
              <a:t>12.09.2024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8" name="Полилиния: Фигура 11">
            <a:extLst>
              <a:ext uri="{FF2B5EF4-FFF2-40B4-BE49-F238E27FC236}">
                <a16:creationId xmlns:a16="http://schemas.microsoft.com/office/drawing/2014/main" xmlns="" id="{1E75594D-82D2-74F6-56EC-46FCD28CB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994966" y="0"/>
            <a:ext cx="1214656" cy="511514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олилиния: Фигура 13">
            <a:extLst>
              <a:ext uri="{FF2B5EF4-FFF2-40B4-BE49-F238E27FC236}">
                <a16:creationId xmlns:a16="http://schemas.microsoft.com/office/drawing/2014/main" xmlns="" id="{FF4E0F5B-0892-2688-EFD3-284369DA50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8097530" y="5590215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71D8715A-3067-732D-C410-868C7CCCF7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82378" y="551212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5785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5807BCF9-2F5B-200E-2E6C-E177DB56EC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7458"/>
            <a:ext cx="7083733" cy="6182202"/>
            <a:chOff x="0" y="7460"/>
            <a:chExt cx="7083733" cy="6182202"/>
          </a:xfrm>
        </p:grpSpPr>
        <p:sp>
          <p:nvSpPr>
            <p:cNvPr id="9" name="Полилиния: Фигура 14">
              <a:extLst>
                <a:ext uri="{FF2B5EF4-FFF2-40B4-BE49-F238E27FC236}">
                  <a16:creationId xmlns:a16="http://schemas.microsoft.com/office/drawing/2014/main" xmlns="" id="{7A624B2B-50FD-9351-987F-2E5A5472CAB6}"/>
                </a:ext>
              </a:extLst>
            </p:cNvPr>
            <p:cNvSpPr/>
            <p:nvPr userDrawn="1"/>
          </p:nvSpPr>
          <p:spPr>
            <a:xfrm rot="16200000">
              <a:off x="-388933" y="4841194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Полилиния: Фигура 13">
              <a:extLst>
                <a:ext uri="{FF2B5EF4-FFF2-40B4-BE49-F238E27FC236}">
                  <a16:creationId xmlns:a16="http://schemas.microsoft.com/office/drawing/2014/main" xmlns="" id="{51E534EE-E0F1-2BD9-9A82-7656B90A2D9D}"/>
                </a:ext>
              </a:extLst>
            </p:cNvPr>
            <p:cNvSpPr/>
            <p:nvPr userDrawn="1"/>
          </p:nvSpPr>
          <p:spPr>
            <a:xfrm>
              <a:off x="6234405" y="7460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437"/>
            <a:ext cx="5257800" cy="2324046"/>
          </a:xfrm>
        </p:spPr>
        <p:txBody>
          <a:bodyPr rtlCol="0" anchor="b" anchorCtr="0">
            <a:noAutofit/>
          </a:bodyPr>
          <a:lstStyle>
            <a:lvl1pPr>
              <a:defRPr/>
            </a:lvl1pPr>
          </a:lstStyle>
          <a:p>
            <a:pPr rtl="0"/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657316"/>
            <a:ext cx="5257800" cy="3369858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BC013AD6-0EF3-2B25-DDBD-2DF706123AE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13114" y="845068"/>
            <a:ext cx="5193792" cy="5193792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E0F3D4-E690-4A55-B3F5-E3AA9270BCFD}" type="datetime1">
              <a:rPr lang="ru-RU" noProof="0" smtClean="0"/>
              <a:pPr rtl="0"/>
              <a:t>12.09.2024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845438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D97564-C310-6E8C-8689-CE18881B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FAD99FA-26D9-873B-BE7F-26FEC5C23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319819E-0266-97DD-DFD1-BAAA06AE3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EB376B3C-594C-4C39-AE03-15328BCFF587}" type="datetime1">
              <a:rPr lang="ru-RU" smtClean="0"/>
              <a:pPr/>
              <a:t>12.09.2024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BFD19C9-01CE-9E2A-CDA5-C15940F0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801085-7B28-048D-E3D3-9C3614268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CBD12358-51D2-46B3-9BDE-DF29528B94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593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58" r:id="rId3"/>
    <p:sldLayoutId id="2147483667" r:id="rId4"/>
    <p:sldLayoutId id="2147483650" r:id="rId5"/>
    <p:sldLayoutId id="2147483649" r:id="rId6"/>
    <p:sldLayoutId id="2147483662" r:id="rId7"/>
    <p:sldLayoutId id="2147483663" r:id="rId8"/>
    <p:sldLayoutId id="2147483652" r:id="rId9"/>
    <p:sldLayoutId id="2147483666" r:id="rId10"/>
    <p:sldLayoutId id="2147483664" r:id="rId11"/>
    <p:sldLayoutId id="2147483665" r:id="rId12"/>
    <p:sldLayoutId id="2147483661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microsoft.com/ru-ru/powerpoint-&#1096;&#1072;&#1073;&#1083;&#1086;&#1085;&#1099;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ld.bigenc.ru/world_history/text/419929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egomanufaktura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vk.com/jackie_eugeni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vk.com/akul74" TargetMode="External"/><Relationship Id="rId11" Type="http://schemas.openxmlformats.org/officeDocument/2006/relationships/hyperlink" Target="https://vk.com/chel_silver_unicorn" TargetMode="External"/><Relationship Id="rId5" Type="http://schemas.openxmlformats.org/officeDocument/2006/relationships/image" Target="../media/image3.jpeg"/><Relationship Id="rId10" Type="http://schemas.openxmlformats.org/officeDocument/2006/relationships/hyperlink" Target="https://vk.com/club186931706" TargetMode="External"/><Relationship Id="rId4" Type="http://schemas.openxmlformats.org/officeDocument/2006/relationships/image" Target="../media/image2.jpeg"/><Relationship Id="rId9" Type="http://schemas.openxmlformats.org/officeDocument/2006/relationships/hyperlink" Target="https://vk.com/ano_mv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ardarika74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hyperlink" Target="https://vk.com/histchell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vk.com/zaryalab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0047101-8D42-6100-9CEA-AEC0FAEAB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6193" y="3723586"/>
            <a:ext cx="6419922" cy="2403836"/>
          </a:xfrm>
          <a:noFill/>
        </p:spPr>
        <p:txBody>
          <a:bodyPr rtlCol="0" anchor="b">
            <a:noAutofit/>
          </a:bodyPr>
          <a:lstStyle/>
          <a:p>
            <a:r>
              <a:rPr lang="ru-RU" sz="4000" b="1" dirty="0" smtClean="0"/>
              <a:t>«</a:t>
            </a:r>
            <a:r>
              <a:rPr lang="ru-RU" sz="4000" b="1" dirty="0" smtClean="0"/>
              <a:t>Сохранение </a:t>
            </a:r>
            <a:r>
              <a:rPr lang="ru-RU" sz="4000" b="1" dirty="0" smtClean="0"/>
              <a:t>и развитие традиционной народной художественной культуры в современных условиях</a:t>
            </a:r>
            <a:r>
              <a:rPr lang="ru-RU" sz="4000" b="1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err="1" smtClean="0"/>
              <a:t>Пивер</a:t>
            </a:r>
            <a:r>
              <a:rPr lang="ru-RU" sz="1600" dirty="0" smtClean="0"/>
              <a:t> М. Л.</a:t>
            </a:r>
            <a:br>
              <a:rPr lang="ru-RU" sz="1600" dirty="0" smtClean="0"/>
            </a:br>
            <a:r>
              <a:rPr lang="ru-RU" sz="1600" dirty="0" smtClean="0"/>
              <a:t>педагог дополнительного образования МБУ ДО «ЦВР «Истоки» </a:t>
            </a:r>
            <a:endParaRPr lang="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6613" y="183074"/>
            <a:ext cx="5835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3"/>
              </a:rPr>
              <a:t>https://</a:t>
            </a:r>
            <a:r>
              <a:rPr lang="ru-RU" u="sng" dirty="0" smtClean="0">
                <a:hlinkClick r:id="rId3"/>
              </a:rPr>
              <a:t>create.microsoft.com/ru-ru/powerpoint-шаблоны</a:t>
            </a:r>
            <a:endParaRPr lang="ru-RU" u="sng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730384" y="890906"/>
            <a:ext cx="2082663" cy="1523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alibri Light" pitchFamily="34" charset="0"/>
                <a:cs typeface="Calibri Light" pitchFamily="34" charset="0"/>
              </a:rPr>
              <a:t>Шаблоны</a:t>
            </a:r>
          </a:p>
          <a:p>
            <a:pPr algn="ctr"/>
            <a:r>
              <a:rPr lang="ru-RU" dirty="0" smtClean="0">
                <a:latin typeface="Calibri Light" pitchFamily="34" charset="0"/>
                <a:cs typeface="Calibri Light" pitchFamily="34" charset="0"/>
              </a:rPr>
              <a:t>для создания</a:t>
            </a:r>
          </a:p>
          <a:p>
            <a:pPr algn="ctr"/>
            <a:r>
              <a:rPr lang="ru-RU" dirty="0" smtClean="0">
                <a:latin typeface="Calibri Light" pitchFamily="34" charset="0"/>
                <a:cs typeface="Calibri Light" pitchFamily="34" charset="0"/>
              </a:rPr>
              <a:t>презентаций</a:t>
            </a:r>
          </a:p>
          <a:p>
            <a:pPr algn="ctr"/>
            <a:r>
              <a:rPr lang="ru-RU" dirty="0" smtClean="0">
                <a:latin typeface="Calibri Light" pitchFamily="34" charset="0"/>
                <a:cs typeface="Calibri Light" pitchFamily="34" charset="0"/>
              </a:rPr>
              <a:t>с безопасным</a:t>
            </a:r>
          </a:p>
          <a:p>
            <a:pPr algn="ctr"/>
            <a:r>
              <a:rPr lang="ru-RU" dirty="0" smtClean="0">
                <a:latin typeface="Calibri Light" pitchFamily="34" charset="0"/>
                <a:cs typeface="Calibri Light" pitchFamily="34" charset="0"/>
              </a:rPr>
              <a:t>скачиванием</a:t>
            </a:r>
          </a:p>
        </p:txBody>
      </p:sp>
    </p:spTree>
    <p:extLst>
      <p:ext uri="{BB962C8B-B14F-4D97-AF65-F5344CB8AC3E}">
        <p14:creationId xmlns:p14="http://schemas.microsoft.com/office/powerpoint/2010/main" xmlns="" val="517426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C2181D-911C-1343-7267-E35AC86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557" y="1389887"/>
            <a:ext cx="3989475" cy="4257641"/>
          </a:xfrm>
          <a:noFill/>
        </p:spPr>
        <p:txBody>
          <a:bodyPr rtlCol="0">
            <a:noAutofit/>
          </a:bodyPr>
          <a:lstStyle/>
          <a:p>
            <a:r>
              <a:rPr lang="ru-RU" sz="2800" dirty="0" smtClean="0"/>
              <a:t>«Традиция — это передача огня, а не поклонение пеплу</a:t>
            </a:r>
            <a:r>
              <a:rPr lang="ru-RU" sz="2800" dirty="0" smtClean="0"/>
              <a:t>»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800" dirty="0" smtClean="0"/>
              <a:t>(</a:t>
            </a:r>
            <a:r>
              <a:rPr lang="ru-RU" sz="1800" dirty="0" err="1" smtClean="0"/>
              <a:t>Гу́став</a:t>
            </a:r>
            <a:r>
              <a:rPr lang="ru-RU" sz="1800" dirty="0" smtClean="0"/>
              <a:t> </a:t>
            </a:r>
            <a:r>
              <a:rPr lang="ru-RU" sz="1800" dirty="0" err="1" smtClean="0"/>
              <a:t>Ма́лер</a:t>
            </a:r>
            <a:r>
              <a:rPr lang="ru-RU" sz="1800" dirty="0" smtClean="0"/>
              <a:t> - </a:t>
            </a:r>
            <a:r>
              <a:rPr lang="ru-RU" sz="1800" dirty="0" smtClean="0"/>
              <a:t>австрийский композитор, оперный и симфонический дирижёр</a:t>
            </a:r>
            <a:r>
              <a:rPr lang="ru-RU" sz="1800" dirty="0" smtClean="0"/>
              <a:t>)</a:t>
            </a:r>
            <a:endParaRPr lang="ru" sz="1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BEA8735-F1DC-1DE6-0A38-429B2F660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708" y="554942"/>
            <a:ext cx="5552091" cy="5768220"/>
          </a:xfrm>
          <a:noFill/>
        </p:spPr>
        <p:txBody>
          <a:bodyPr rtlCol="0">
            <a:normAutofit/>
          </a:bodyPr>
          <a:lstStyle/>
          <a:p>
            <a:r>
              <a:rPr lang="ru-RU" b="1" dirty="0" smtClean="0"/>
              <a:t>ТРАДИ́ЦИЯ</a:t>
            </a:r>
            <a:r>
              <a:rPr lang="ru-RU" dirty="0" smtClean="0"/>
              <a:t> (от лат. </a:t>
            </a:r>
            <a:r>
              <a:rPr lang="ru-RU" dirty="0" err="1" smtClean="0"/>
              <a:t>traditio</a:t>
            </a:r>
            <a:r>
              <a:rPr lang="ru-RU" dirty="0" smtClean="0"/>
              <a:t> – </a:t>
            </a:r>
            <a:r>
              <a:rPr lang="ru-RU" dirty="0" smtClean="0"/>
              <a:t>передача</a:t>
            </a:r>
            <a:r>
              <a:rPr lang="ru-RU" dirty="0" smtClean="0"/>
              <a:t>, </a:t>
            </a:r>
            <a:r>
              <a:rPr lang="ru-RU" dirty="0" smtClean="0"/>
              <a:t>предание</a:t>
            </a:r>
            <a:r>
              <a:rPr lang="ru-RU" dirty="0" smtClean="0"/>
              <a:t>), </a:t>
            </a:r>
            <a:r>
              <a:rPr lang="ru-RU" dirty="0" smtClean="0"/>
              <a:t>социальное </a:t>
            </a:r>
            <a:r>
              <a:rPr lang="ru-RU" dirty="0" smtClean="0"/>
              <a:t>и </a:t>
            </a:r>
            <a:r>
              <a:rPr lang="ru-RU" dirty="0" smtClean="0"/>
              <a:t>культурное наследие</a:t>
            </a:r>
            <a:r>
              <a:rPr lang="ru-RU" dirty="0" smtClean="0"/>
              <a:t>, </a:t>
            </a:r>
            <a:r>
              <a:rPr lang="ru-RU" dirty="0" smtClean="0"/>
              <a:t>передающееся </a:t>
            </a:r>
            <a:r>
              <a:rPr lang="ru-RU" dirty="0" smtClean="0"/>
              <a:t>от </a:t>
            </a:r>
            <a:r>
              <a:rPr lang="ru-RU" dirty="0" smtClean="0"/>
              <a:t>поколения </a:t>
            </a:r>
            <a:r>
              <a:rPr lang="ru-RU" dirty="0" smtClean="0"/>
              <a:t>к </a:t>
            </a:r>
            <a:r>
              <a:rPr lang="ru-RU" dirty="0" smtClean="0"/>
              <a:t>поколению </a:t>
            </a:r>
            <a:r>
              <a:rPr lang="ru-RU" dirty="0" smtClean="0"/>
              <a:t>и </a:t>
            </a:r>
            <a:r>
              <a:rPr lang="ru-RU" dirty="0" smtClean="0"/>
              <a:t>воспроизводящееся </a:t>
            </a:r>
            <a:r>
              <a:rPr lang="ru-RU" dirty="0" smtClean="0"/>
              <a:t>в </a:t>
            </a:r>
            <a:r>
              <a:rPr lang="ru-RU" dirty="0" smtClean="0"/>
              <a:t>определённых обществах </a:t>
            </a:r>
            <a:r>
              <a:rPr lang="ru-RU" dirty="0" smtClean="0"/>
              <a:t>и </a:t>
            </a:r>
            <a:r>
              <a:rPr lang="ru-RU" dirty="0" smtClean="0"/>
              <a:t>социальных группах </a:t>
            </a:r>
            <a:r>
              <a:rPr lang="ru-RU" dirty="0" smtClean="0"/>
              <a:t>в </a:t>
            </a:r>
            <a:r>
              <a:rPr lang="ru-RU" dirty="0" smtClean="0"/>
              <a:t>течение длительного времени</a:t>
            </a:r>
            <a:r>
              <a:rPr lang="ru-RU" dirty="0" smtClean="0"/>
              <a:t>. В </a:t>
            </a:r>
            <a:r>
              <a:rPr lang="ru-RU" dirty="0" smtClean="0"/>
              <a:t>качестве </a:t>
            </a:r>
            <a:r>
              <a:rPr lang="ru-RU" dirty="0" smtClean="0"/>
              <a:t>Т. </a:t>
            </a:r>
            <a:r>
              <a:rPr lang="ru-RU" dirty="0" smtClean="0"/>
              <a:t>выступают определённые культурные образцы</a:t>
            </a:r>
            <a:r>
              <a:rPr lang="ru-RU" dirty="0" smtClean="0"/>
              <a:t>, </a:t>
            </a:r>
            <a:r>
              <a:rPr lang="ru-RU" dirty="0" smtClean="0"/>
              <a:t>нормы</a:t>
            </a:r>
            <a:r>
              <a:rPr lang="ru-RU" dirty="0" smtClean="0"/>
              <a:t>, </a:t>
            </a:r>
            <a:r>
              <a:rPr lang="ru-RU" dirty="0" smtClean="0"/>
              <a:t>ценности</a:t>
            </a:r>
            <a:r>
              <a:rPr lang="ru-RU" dirty="0" smtClean="0"/>
              <a:t>, </a:t>
            </a:r>
            <a:r>
              <a:rPr lang="ru-RU" dirty="0" smtClean="0"/>
              <a:t>институты</a:t>
            </a:r>
            <a:r>
              <a:rPr lang="ru-RU" dirty="0" smtClean="0"/>
              <a:t>, идеи, </a:t>
            </a:r>
            <a:r>
              <a:rPr lang="ru-RU" dirty="0" smtClean="0"/>
              <a:t>обычаи</a:t>
            </a:r>
            <a:r>
              <a:rPr lang="ru-RU" dirty="0" smtClean="0"/>
              <a:t>, </a:t>
            </a:r>
            <a:r>
              <a:rPr lang="ru-RU" dirty="0" smtClean="0"/>
              <a:t>обряды</a:t>
            </a:r>
            <a:r>
              <a:rPr lang="ru-RU" dirty="0" smtClean="0"/>
              <a:t>, </a:t>
            </a:r>
            <a:r>
              <a:rPr lang="ru-RU" dirty="0" smtClean="0"/>
              <a:t>стили</a:t>
            </a:r>
            <a:r>
              <a:rPr lang="ru-RU" dirty="0" smtClean="0"/>
              <a:t>, </a:t>
            </a:r>
            <a:r>
              <a:rPr lang="ru-RU" dirty="0" smtClean="0"/>
              <a:t>производственные </a:t>
            </a:r>
            <a:r>
              <a:rPr lang="ru-RU" dirty="0" smtClean="0"/>
              <a:t>и </a:t>
            </a:r>
            <a:r>
              <a:rPr lang="ru-RU" dirty="0" smtClean="0"/>
              <a:t>ремесленные навыки </a:t>
            </a:r>
            <a:r>
              <a:rPr lang="ru-RU" dirty="0" smtClean="0"/>
              <a:t>и т. д</a:t>
            </a:r>
            <a:r>
              <a:rPr lang="ru-RU" dirty="0" smtClean="0"/>
              <a:t>.</a:t>
            </a:r>
          </a:p>
          <a:p>
            <a:r>
              <a:rPr lang="ru-RU" sz="1800" dirty="0" smtClean="0"/>
              <a:t>Большая Российская энциклопедия 2004-2017</a:t>
            </a:r>
          </a:p>
          <a:p>
            <a:r>
              <a:rPr lang="en-US" sz="1800" b="1" dirty="0" smtClean="0">
                <a:hlinkClick r:id="rId3"/>
              </a:rPr>
              <a:t>https</a:t>
            </a:r>
            <a:r>
              <a:rPr lang="en-US" sz="1800" b="1" dirty="0" smtClean="0">
                <a:hlinkClick r:id="rId3"/>
              </a:rPr>
              <a:t>://</a:t>
            </a:r>
            <a:r>
              <a:rPr lang="en-US" sz="1800" b="1" dirty="0" smtClean="0">
                <a:hlinkClick r:id="rId3"/>
              </a:rPr>
              <a:t>old.bigenc.ru/world_history/text/4199293</a:t>
            </a:r>
            <a:endParaRPr lang="ru-RU" sz="1800" b="1" dirty="0" smtClean="0"/>
          </a:p>
          <a:p>
            <a:endParaRPr lang="ru-RU" dirty="0" smtClean="0"/>
          </a:p>
          <a:p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xmlns="" val="3920724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eoW235BeZ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3816" y="530352"/>
            <a:ext cx="2971800" cy="4457700"/>
          </a:xfrm>
          <a:prstGeom prst="rect">
            <a:avLst/>
          </a:prstGeom>
          <a:ln w="76200">
            <a:solidFill>
              <a:schemeClr val="accent6"/>
            </a:solidFill>
          </a:ln>
        </p:spPr>
      </p:pic>
      <p:pic>
        <p:nvPicPr>
          <p:cNvPr id="9" name="Рисунок 8" descr="ecArXFx8KY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7731" y="502920"/>
            <a:ext cx="3364357" cy="4480278"/>
          </a:xfrm>
          <a:prstGeom prst="rect">
            <a:avLst/>
          </a:prstGeom>
          <a:ln w="76200">
            <a:solidFill>
              <a:schemeClr val="accent5"/>
            </a:solidFill>
          </a:ln>
          <a:effectLst>
            <a:softEdge rad="12700"/>
          </a:effectLst>
        </p:spPr>
      </p:pic>
      <p:pic>
        <p:nvPicPr>
          <p:cNvPr id="10" name="Рисунок 9" descr="FwKpU_M36b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73794" y="484632"/>
            <a:ext cx="3607874" cy="4471416"/>
          </a:xfrm>
          <a:prstGeom prst="rect">
            <a:avLst/>
          </a:prstGeom>
          <a:ln w="76200">
            <a:solidFill>
              <a:schemeClr val="accent2"/>
            </a:solidFill>
          </a:ln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A0034E89-1952-5288-08A0-70A4A73BE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852" y="5221224"/>
            <a:ext cx="6825100" cy="1490472"/>
          </a:xfrm>
          <a:noFill/>
        </p:spPr>
        <p:txBody>
          <a:bodyPr rtlCol="0" anchor="ctr">
            <a:noAutofit/>
          </a:bodyPr>
          <a:lstStyle/>
          <a:p>
            <a:pPr algn="r"/>
            <a:r>
              <a:rPr lang="en-US" sz="1800" dirty="0" smtClean="0">
                <a:hlinkClick r:id="rId6"/>
              </a:rPr>
              <a:t>https://</a:t>
            </a:r>
            <a:r>
              <a:rPr lang="en-US" sz="1800" dirty="0" smtClean="0">
                <a:hlinkClick r:id="rId6"/>
              </a:rPr>
              <a:t>vk.com/akul74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800" dirty="0" smtClean="0">
                <a:hlinkClick r:id="rId7"/>
              </a:rPr>
              <a:t>https</a:t>
            </a:r>
            <a:r>
              <a:rPr lang="en-US" sz="1800" dirty="0" smtClean="0">
                <a:hlinkClick r:id="rId7"/>
              </a:rPr>
              <a:t>://</a:t>
            </a:r>
            <a:r>
              <a:rPr lang="en-US" sz="1800" dirty="0" smtClean="0">
                <a:hlinkClick r:id="rId7"/>
              </a:rPr>
              <a:t>vk.com/jackie_eugenie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800" dirty="0" smtClean="0">
                <a:hlinkClick r:id="rId8"/>
              </a:rPr>
              <a:t>https</a:t>
            </a:r>
            <a:r>
              <a:rPr lang="en-US" sz="1800" dirty="0" smtClean="0">
                <a:hlinkClick r:id="rId8"/>
              </a:rPr>
              <a:t>://</a:t>
            </a:r>
            <a:r>
              <a:rPr lang="en-US" sz="1800" dirty="0" smtClean="0">
                <a:hlinkClick r:id="rId8"/>
              </a:rPr>
              <a:t>vk.com/egomanufaktura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800" dirty="0" smtClean="0">
                <a:hlinkClick r:id="rId9"/>
              </a:rPr>
              <a:t>https</a:t>
            </a:r>
            <a:r>
              <a:rPr lang="en-US" sz="1800" dirty="0" smtClean="0">
                <a:hlinkClick r:id="rId9"/>
              </a:rPr>
              <a:t>://</a:t>
            </a:r>
            <a:r>
              <a:rPr lang="en-US" sz="1800" dirty="0" smtClean="0">
                <a:hlinkClick r:id="rId9"/>
              </a:rPr>
              <a:t>vk.com/ano_mvk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800" dirty="0" smtClean="0">
                <a:hlinkClick r:id="rId10"/>
              </a:rPr>
              <a:t>https</a:t>
            </a:r>
            <a:r>
              <a:rPr lang="en-US" sz="1800" dirty="0" smtClean="0">
                <a:hlinkClick r:id="rId10"/>
              </a:rPr>
              <a:t>://</a:t>
            </a:r>
            <a:r>
              <a:rPr lang="en-US" sz="1800" dirty="0" smtClean="0">
                <a:hlinkClick r:id="rId10"/>
              </a:rPr>
              <a:t>vk.com/club186931706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800" dirty="0" smtClean="0">
                <a:hlinkClick r:id="rId11"/>
              </a:rPr>
              <a:t>https</a:t>
            </a:r>
            <a:r>
              <a:rPr lang="en-US" sz="1800" dirty="0" smtClean="0">
                <a:hlinkClick r:id="rId11"/>
              </a:rPr>
              <a:t>://</a:t>
            </a:r>
            <a:r>
              <a:rPr lang="en-US" sz="1800" dirty="0" smtClean="0">
                <a:hlinkClick r:id="rId11"/>
              </a:rPr>
              <a:t>vk.com/chel_silver_unicorn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" sz="1800" dirty="0"/>
          </a:p>
        </p:txBody>
      </p:sp>
    </p:spTree>
    <p:extLst>
      <p:ext uri="{BB962C8B-B14F-4D97-AF65-F5344CB8AC3E}">
        <p14:creationId xmlns:p14="http://schemas.microsoft.com/office/powerpoint/2010/main" xmlns="" val="1756128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2513E45-4F5C-9394-1D42-7FB6C0170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2118" y="262762"/>
            <a:ext cx="5507421" cy="3649718"/>
          </a:xfrm>
        </p:spPr>
        <p:txBody>
          <a:bodyPr rtlCol="0" anchor="b">
            <a:normAutofit/>
          </a:bodyPr>
          <a:lstStyle/>
          <a:p>
            <a:pPr rtl="0"/>
            <a:r>
              <a:rPr lang="ru" sz="4000" b="1" dirty="0" smtClean="0"/>
              <a:t>Деятельность объединения </a:t>
            </a:r>
            <a:br>
              <a:rPr lang="ru" sz="4000" b="1" dirty="0" smtClean="0"/>
            </a:br>
            <a:r>
              <a:rPr lang="ru" sz="4000" b="1" dirty="0" smtClean="0"/>
              <a:t>«Этно-мастерская «Ирга»</a:t>
            </a:r>
            <a:endParaRPr lang="ru" sz="4000" b="1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55C37F52-5C08-7C02-C9CA-E2AD930A9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2119" y="5105400"/>
            <a:ext cx="5033486" cy="1295400"/>
          </a:xfrm>
        </p:spPr>
        <p:txBody>
          <a:bodyPr rtlCol="0">
            <a:normAutofit/>
          </a:bodyPr>
          <a:lstStyle/>
          <a:p>
            <a:r>
              <a:rPr lang="en-US" sz="1800" dirty="0" smtClean="0">
                <a:hlinkClick r:id="rId3"/>
              </a:rPr>
              <a:t>https</a:t>
            </a:r>
            <a:r>
              <a:rPr lang="en-US" sz="1800" dirty="0" smtClean="0">
                <a:hlinkClick r:id="rId3"/>
              </a:rPr>
              <a:t>://gardarika74.ru</a:t>
            </a:r>
            <a:r>
              <a:rPr lang="en-US" sz="1800" dirty="0" smtClean="0">
                <a:hlinkClick r:id="rId3"/>
              </a:rPr>
              <a:t>/</a:t>
            </a:r>
            <a:endParaRPr lang="ru-RU" sz="1800" dirty="0" smtClean="0"/>
          </a:p>
          <a:p>
            <a:r>
              <a:rPr lang="en-US" sz="1800" dirty="0" smtClean="0">
                <a:hlinkClick r:id="rId4"/>
              </a:rPr>
              <a:t>https://</a:t>
            </a:r>
            <a:r>
              <a:rPr lang="en-US" sz="1800" dirty="0" smtClean="0">
                <a:hlinkClick r:id="rId4"/>
              </a:rPr>
              <a:t>vk.com/histchelly</a:t>
            </a:r>
            <a:endParaRPr lang="ru-RU" sz="1800" dirty="0" smtClean="0"/>
          </a:p>
          <a:p>
            <a:endParaRPr lang="ru-RU" sz="1800" dirty="0" smtClean="0"/>
          </a:p>
          <a:p>
            <a:endParaRPr lang="ru" dirty="0"/>
          </a:p>
        </p:txBody>
      </p:sp>
      <p:pic>
        <p:nvPicPr>
          <p:cNvPr id="11" name="Рисунок 10" descr="zZFdkRSBL6M.jpg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/>
          <a:srcRect t="17" b="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293924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3"/>
            <a:ext cx="10515600" cy="1472974"/>
          </a:xfrm>
          <a:noFill/>
        </p:spPr>
        <p:txBody>
          <a:bodyPr rtlCol="0" anchor="ctr"/>
          <a:lstStyle/>
          <a:p>
            <a:pPr rtl="0"/>
            <a:r>
              <a:rPr lang="ru" sz="4000" b="1" dirty="0" smtClean="0"/>
              <a:t>Дети в объединении:</a:t>
            </a:r>
            <a:endParaRPr lang="ru" sz="4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6A33159-D030-2F82-A142-F759407283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38099"/>
            <a:ext cx="8012113" cy="4284889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П</a:t>
            </a:r>
            <a:r>
              <a:rPr lang="ru-RU" dirty="0" smtClean="0"/>
              <a:t>осещают различные </a:t>
            </a:r>
            <a:r>
              <a:rPr lang="ru-RU" dirty="0" smtClean="0"/>
              <a:t>площадки, где они знакомятся с историей и культурой народов нашего </a:t>
            </a:r>
            <a:r>
              <a:rPr lang="ru-RU" dirty="0" smtClean="0"/>
              <a:t>региона</a:t>
            </a:r>
            <a:endParaRPr lang="ru" dirty="0"/>
          </a:p>
          <a:p>
            <a:pPr rtl="0"/>
            <a:r>
              <a:rPr lang="ru" dirty="0" smtClean="0"/>
              <a:t>Знают не по «картитнкам» о ткачестве и могут создавать</a:t>
            </a:r>
          </a:p>
          <a:p>
            <a:pPr rtl="0">
              <a:buNone/>
            </a:pPr>
            <a:r>
              <a:rPr lang="ru" dirty="0" smtClean="0"/>
              <a:t>современные вещи по аутентичной технологии</a:t>
            </a:r>
            <a:endParaRPr lang="ru" dirty="0"/>
          </a:p>
          <a:p>
            <a:pPr rtl="0"/>
            <a:r>
              <a:rPr lang="ru" dirty="0" smtClean="0"/>
              <a:t>Участвуют в конкурсах  разного уровня и их работы</a:t>
            </a:r>
          </a:p>
          <a:p>
            <a:pPr rtl="0">
              <a:buNone/>
            </a:pPr>
            <a:r>
              <a:rPr lang="ru" dirty="0" smtClean="0"/>
              <a:t>выделяются на фоне остальных</a:t>
            </a:r>
          </a:p>
          <a:p>
            <a:pPr rtl="0"/>
            <a:r>
              <a:rPr lang="ru" dirty="0" smtClean="0"/>
              <a:t>Понимают, что такое осознанное потребление</a:t>
            </a:r>
          </a:p>
          <a:p>
            <a:pPr rtl="0"/>
            <a:r>
              <a:rPr lang="ru" dirty="0" smtClean="0"/>
              <a:t>Знают, что кокошник с блестками из фикс-прайса</a:t>
            </a:r>
          </a:p>
          <a:p>
            <a:pPr rtl="0">
              <a:buNone/>
            </a:pPr>
            <a:r>
              <a:rPr lang="ru" dirty="0" smtClean="0"/>
              <a:t>это не традиция, а элемент маскарадного костюма </a:t>
            </a:r>
            <a:r>
              <a:rPr lang="ru" dirty="0" smtClean="0">
                <a:sym typeface="Wingdings" pitchFamily="2" charset="2"/>
              </a:rPr>
              <a:t></a:t>
            </a:r>
            <a:endParaRPr lang="ru" dirty="0" smtClean="0"/>
          </a:p>
        </p:txBody>
      </p:sp>
      <p:pic>
        <p:nvPicPr>
          <p:cNvPr id="5" name="Рисунок 4" descr="zZFdkRSBL6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2970" y="2066800"/>
            <a:ext cx="4617720" cy="461772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6674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ONqKe-p3q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7776" y="476250"/>
            <a:ext cx="3512658" cy="2634494"/>
          </a:xfrm>
          <a:prstGeom prst="rect">
            <a:avLst/>
          </a:prstGeom>
          <a:ln w="76200">
            <a:solidFill>
              <a:schemeClr val="accent6"/>
            </a:solidFill>
          </a:ln>
        </p:spPr>
      </p:pic>
      <p:pic>
        <p:nvPicPr>
          <p:cNvPr id="6" name="Рисунок 5" descr="hCToL95eof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95925" y="495299"/>
            <a:ext cx="5781675" cy="5781675"/>
          </a:xfrm>
          <a:prstGeom prst="rect">
            <a:avLst/>
          </a:prstGeom>
          <a:ln w="76200">
            <a:solidFill>
              <a:schemeClr val="accent4"/>
            </a:solidFill>
          </a:ln>
        </p:spPr>
      </p:pic>
      <p:pic>
        <p:nvPicPr>
          <p:cNvPr id="7" name="Рисунок 6" descr="RaocIs3W-B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38250" y="3629026"/>
            <a:ext cx="3524250" cy="2643188"/>
          </a:xfrm>
          <a:prstGeom prst="rect">
            <a:avLst/>
          </a:prstGeom>
          <a:ln w="76200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63098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8A15DE-D135-0710-9984-A0A55E96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437"/>
            <a:ext cx="5257800" cy="2324046"/>
          </a:xfrm>
          <a:noFill/>
        </p:spPr>
        <p:txBody>
          <a:bodyPr rtlCol="0" anchor="b"/>
          <a:lstStyle/>
          <a:p>
            <a:pPr rtl="0"/>
            <a:r>
              <a:rPr lang="ru" b="1" dirty="0" smtClean="0"/>
              <a:t>Традиции и современность</a:t>
            </a:r>
            <a:endParaRPr lang="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CC8AA23-D8D0-93BE-5C5F-103A750B0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57316"/>
            <a:ext cx="5257800" cy="771684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" dirty="0" smtClean="0"/>
              <a:t>То, что когда-то считалось новаторством и прогрессом, сейчас является традицией </a:t>
            </a:r>
            <a:r>
              <a:rPr lang="ru" dirty="0" smtClean="0">
                <a:sym typeface="Wingdings" pitchFamily="2" charset="2"/>
              </a:rPr>
              <a:t></a:t>
            </a:r>
          </a:p>
          <a:p>
            <a:pPr rtl="0"/>
            <a:endParaRPr lang="ru" dirty="0" smtClean="0">
              <a:sym typeface="Wingdings" pitchFamily="2" charset="2"/>
            </a:endParaRPr>
          </a:p>
          <a:p>
            <a:pPr rtl="0"/>
            <a:endParaRPr lang="ru" dirty="0" smtClean="0">
              <a:sym typeface="Wingdings" pitchFamily="2" charset="2"/>
            </a:endParaRPr>
          </a:p>
          <a:p>
            <a:pPr rtl="0"/>
            <a:endParaRPr lang="ru" dirty="0" smtClean="0">
              <a:sym typeface="Wingdings" pitchFamily="2" charset="2"/>
            </a:endParaRPr>
          </a:p>
          <a:p>
            <a:pPr rtl="0"/>
            <a:endParaRPr lang="ru" dirty="0"/>
          </a:p>
        </p:txBody>
      </p:sp>
      <p:pic>
        <p:nvPicPr>
          <p:cNvPr id="7" name="Рисунок 6" descr="lQe_z00zIio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t="12489" b="12489"/>
          <a:stretch>
            <a:fillRect/>
          </a:stretch>
        </p:blipFill>
        <p:spPr/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ECC8AA23-D8D0-93BE-5C5F-103A750B0D2F}"/>
              </a:ext>
            </a:extLst>
          </p:cNvPr>
          <p:cNvSpPr txBox="1">
            <a:spLocks/>
          </p:cNvSpPr>
          <p:nvPr/>
        </p:nvSpPr>
        <p:spPr>
          <a:xfrm>
            <a:off x="885825" y="3657441"/>
            <a:ext cx="5257800" cy="77168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https://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vk.com/zaryalab</a:t>
            </a:r>
            <a:endParaRPr lang="ru-RU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endParaRPr kumimoji="0" lang="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7241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BAC361-0D7A-DC05-86B5-6DD77D322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76" y="764502"/>
            <a:ext cx="5315035" cy="5328996"/>
          </a:xfrm>
          <a:noFill/>
        </p:spPr>
        <p:txBody>
          <a:bodyPr rtlCol="0"/>
          <a:lstStyle/>
          <a:p>
            <a:pPr rtl="0"/>
            <a:r>
              <a:rPr lang="ru" dirty="0"/>
              <a:t>Спасибо</a:t>
            </a:r>
          </a:p>
        </p:txBody>
      </p:sp>
      <p:pic>
        <p:nvPicPr>
          <p:cNvPr id="4" name="Рисунок 3" descr="qr2576880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7990" y="1404366"/>
            <a:ext cx="4164330" cy="416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2484837"/>
      </p:ext>
    </p:extLst>
  </p:cSld>
  <p:clrMapOvr>
    <a:masterClrMapping/>
  </p:clrMapOvr>
</p:sld>
</file>

<file path=ppt/theme/theme1.xml><?xml version="1.0" encoding="utf-8"?>
<a:theme xmlns:a="http://schemas.openxmlformats.org/drawingml/2006/main" name="Пользовательская">
  <a:themeElements>
    <a:clrScheme name="TM78504181">
      <a:dk1>
        <a:srgbClr val="000000"/>
      </a:dk1>
      <a:lt1>
        <a:srgbClr val="FFFFFF"/>
      </a:lt1>
      <a:dk2>
        <a:srgbClr val="FFF8F4"/>
      </a:dk2>
      <a:lt2>
        <a:srgbClr val="E8E8E8"/>
      </a:lt2>
      <a:accent1>
        <a:srgbClr val="EE7660"/>
      </a:accent1>
      <a:accent2>
        <a:srgbClr val="4D90EF"/>
      </a:accent2>
      <a:accent3>
        <a:srgbClr val="5B5160"/>
      </a:accent3>
      <a:accent4>
        <a:srgbClr val="2BC2B4"/>
      </a:accent4>
      <a:accent5>
        <a:srgbClr val="C097F8"/>
      </a:accent5>
      <a:accent6>
        <a:srgbClr val="FF9413"/>
      </a:accent6>
      <a:hlink>
        <a:srgbClr val="467886"/>
      </a:hlink>
      <a:folHlink>
        <a:srgbClr val="96607D"/>
      </a:folHlink>
    </a:clrScheme>
    <a:fontScheme name="Custom 49">
      <a:majorFont>
        <a:latin typeface="Tw Cen MT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M78504181_Win32_SL_V11" id="{D9600F65-346D-4C25-A611-673E5C44A142}" vid="{299F2556-E258-444F-A1E6-FA759CE22851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285E733-8340-4FDD-A6FC-B22F1B75E4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FFD73E-D96B-4428-99CD-717A4897D3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165DE6-2DCE-44FC-94B7-A499559DBF8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</TotalTime>
  <Words>144</Words>
  <Application>Microsoft Office PowerPoint</Application>
  <PresentationFormat>Произвольный</PresentationFormat>
  <Paragraphs>40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Пользовательская</vt:lpstr>
      <vt:lpstr>«Сохранение и развитие традиционной народной художественной культуры в современных условиях»  Пивер М. Л. педагог дополнительного образования МБУ ДО «ЦВР «Истоки» </vt:lpstr>
      <vt:lpstr>«Традиция — это передача огня, а не поклонение пеплу»  (Гу́став Ма́лер - австрийский композитор, оперный и симфонический дирижёр)</vt:lpstr>
      <vt:lpstr>https://vk.com/akul74 https://vk.com/jackie_eugenie https://vk.com/egomanufaktura https://vk.com/ano_mvk https://vk.com/club186931706 https://vk.com/chel_silver_unicorn </vt:lpstr>
      <vt:lpstr>Деятельность объединения  «Этно-мастерская «Ирга»</vt:lpstr>
      <vt:lpstr>Дети в объединении:</vt:lpstr>
      <vt:lpstr>Слайд 6</vt:lpstr>
      <vt:lpstr>Традиции и современность</vt:lpstr>
      <vt:lpstr>Спасибо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Базовая презентация</dc:title>
  <dc:creator>Пользователь</dc:creator>
  <cp:lastModifiedBy>user</cp:lastModifiedBy>
  <cp:revision>28</cp:revision>
  <dcterms:created xsi:type="dcterms:W3CDTF">2024-01-11T14:50:00Z</dcterms:created>
  <dcterms:modified xsi:type="dcterms:W3CDTF">2024-09-13T03:33:42Z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